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8" r:id="rId2"/>
    <p:sldId id="340" r:id="rId3"/>
    <p:sldId id="343" r:id="rId4"/>
    <p:sldId id="344" r:id="rId5"/>
    <p:sldId id="345" r:id="rId6"/>
    <p:sldId id="346" r:id="rId7"/>
    <p:sldId id="342" r:id="rId8"/>
    <p:sldId id="272" r:id="rId9"/>
    <p:sldId id="329" r:id="rId10"/>
    <p:sldId id="351" r:id="rId11"/>
    <p:sldId id="293" r:id="rId12"/>
    <p:sldId id="347" r:id="rId13"/>
    <p:sldId id="332" r:id="rId14"/>
    <p:sldId id="352" r:id="rId15"/>
    <p:sldId id="327" r:id="rId16"/>
    <p:sldId id="331" r:id="rId17"/>
    <p:sldId id="335" r:id="rId18"/>
    <p:sldId id="350" r:id="rId19"/>
    <p:sldId id="318" r:id="rId20"/>
    <p:sldId id="353" r:id="rId21"/>
    <p:sldId id="348" r:id="rId22"/>
    <p:sldId id="349" r:id="rId23"/>
    <p:sldId id="364" r:id="rId24"/>
    <p:sldId id="363" r:id="rId25"/>
    <p:sldId id="354" r:id="rId26"/>
    <p:sldId id="355" r:id="rId27"/>
    <p:sldId id="359" r:id="rId28"/>
    <p:sldId id="357" r:id="rId29"/>
    <p:sldId id="356" r:id="rId30"/>
    <p:sldId id="361" r:id="rId31"/>
    <p:sldId id="365" r:id="rId32"/>
    <p:sldId id="366" r:id="rId33"/>
    <p:sldId id="358" r:id="rId34"/>
    <p:sldId id="360" r:id="rId35"/>
    <p:sldId id="362" r:id="rId36"/>
    <p:sldId id="322" r:id="rId37"/>
    <p:sldId id="323" r:id="rId38"/>
    <p:sldId id="324" r:id="rId39"/>
    <p:sldId id="325" r:id="rId40"/>
    <p:sldId id="326" r:id="rId41"/>
    <p:sldId id="314" r:id="rId42"/>
    <p:sldId id="315" r:id="rId4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27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51"/>
  </p:normalViewPr>
  <p:slideViewPr>
    <p:cSldViewPr snapToGrid="0" snapToObjects="1">
      <p:cViewPr>
        <p:scale>
          <a:sx n="108" d="100"/>
          <a:sy n="108" d="100"/>
        </p:scale>
        <p:origin x="57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" panose="00000500000000000000" pitchFamily="2" charset="0"/>
                <a:ea typeface="+mn-ea"/>
                <a:cs typeface="+mn-cs"/>
              </a:defRPr>
            </a:pPr>
            <a:r>
              <a:rPr lang="en-US" sz="1800" b="1" dirty="0">
                <a:latin typeface="Muli" panose="00000500000000000000" pitchFamily="2" charset="0"/>
              </a:rPr>
              <a:t>How is Your</a:t>
            </a:r>
            <a:r>
              <a:rPr lang="en-US" sz="1800" b="1" baseline="0" dirty="0">
                <a:latin typeface="Muli" panose="00000500000000000000" pitchFamily="2" charset="0"/>
              </a:rPr>
              <a:t> Team at Tracking and Proactively Reporting on Cost per Hire, Time to Fill and Referral Rate?</a:t>
            </a:r>
            <a:endParaRPr lang="en-US" sz="1800" b="1" dirty="0">
              <a:latin typeface="Muli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li" panose="000005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li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Sheet1!$A$6:$A$9</c:f>
              <c:strCache>
                <c:ptCount val="4"/>
                <c:pt idx="0">
                  <c:v>Outstanding - We Report on All Three</c:v>
                </c:pt>
                <c:pt idx="1">
                  <c:v>We Track Two Out of Three</c:v>
                </c:pt>
                <c:pt idx="2">
                  <c:v>We Only Track One of These</c:v>
                </c:pt>
                <c:pt idx="3">
                  <c:v>Uh Oh - We Don't Track any</c:v>
                </c:pt>
              </c:strCache>
            </c:strRef>
          </c:cat>
          <c:val>
            <c:numRef>
              <c:f>Sheet1!$B$6:$B$9</c:f>
              <c:numCache>
                <c:formatCode>0.0%</c:formatCode>
                <c:ptCount val="4"/>
                <c:pt idx="0">
                  <c:v>3.0534351145038167E-2</c:v>
                </c:pt>
                <c:pt idx="1">
                  <c:v>0.16030534351145037</c:v>
                </c:pt>
                <c:pt idx="2">
                  <c:v>0.26717557251908397</c:v>
                </c:pt>
                <c:pt idx="3">
                  <c:v>0.5419847328244275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C-4136-9183-B00BCE839CB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Sheet1!$A$6:$A$9</c:f>
              <c:strCache>
                <c:ptCount val="4"/>
                <c:pt idx="0">
                  <c:v>Outstanding - We Report on All Three</c:v>
                </c:pt>
                <c:pt idx="1">
                  <c:v>We Track Two Out of Three</c:v>
                </c:pt>
                <c:pt idx="2">
                  <c:v>We Only Track One of These</c:v>
                </c:pt>
                <c:pt idx="3">
                  <c:v>Uh Oh - We Don't Track any</c:v>
                </c:pt>
              </c:strCache>
            </c:strRef>
          </c:cat>
          <c:val>
            <c:numRef>
              <c:f>Sheet1!$A$3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DC-4136-9183-B00BCE839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032800"/>
        <c:axId val="783057400"/>
      </c:barChart>
      <c:catAx>
        <c:axId val="78303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57400"/>
        <c:crosses val="autoZero"/>
        <c:auto val="1"/>
        <c:lblAlgn val="ctr"/>
        <c:lblOffset val="100"/>
        <c:noMultiLvlLbl val="0"/>
      </c:catAx>
      <c:valAx>
        <c:axId val="78305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3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Sheet1!$B$4:$B$9</cx:f>
        <cx:lvl ptCount="6">
          <cx:pt idx="0">Open to Approval</cx:pt>
          <cx:pt idx="1">Approval to Job Posting</cx:pt>
          <cx:pt idx="2">Job Posting to Start Screening</cx:pt>
          <cx:pt idx="3">Screen Applicants</cx:pt>
          <cx:pt idx="4">Conduct Interviews</cx:pt>
          <cx:pt idx="5">Make Final Decision</cx:pt>
        </cx:lvl>
      </cx:strDim>
      <cx:numDim type="val">
        <cx:f>Sheet1!$C$4:$C$9</cx:f>
        <cx:lvl ptCount="6" formatCode="General">
          <cx:pt idx="0">8</cx:pt>
          <cx:pt idx="1">3</cx:pt>
          <cx:pt idx="2">9</cx:pt>
          <cx:pt idx="3">7</cx:pt>
          <cx:pt idx="4">8</cx:pt>
          <cx:pt idx="5">5</cx:pt>
        </cx:lvl>
      </cx:numDim>
    </cx:data>
  </cx:chartData>
  <cx:chart>
    <cx:title pos="t" align="ctr" overlay="0">
      <cx:tx>
        <cx:txData>
          <cx:v>Avg Time to Hire - In Stages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/>
          </a:pPr>
          <a:r>
            <a:rPr lang="en-US" sz="20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Avg Time to Hire - In Stages</a:t>
          </a:r>
        </a:p>
      </cx:txPr>
    </cx:title>
    <cx:plotArea>
      <cx:plotAreaRegion>
        <cx:series layoutId="funnel" uniqueId="{2D48AF59-AC76-4741-AECD-3C0B8BB4BD2A}">
          <cx:tx>
            <cx:txData>
              <cx:f>Sheet1!$C$3</cx:f>
              <cx:v>Days</cx:v>
            </cx:txData>
          </cx:tx>
          <cx:spPr>
            <a:solidFill>
              <a:schemeClr val="accent3"/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accent6"/>
                    </a:solidFill>
                  </a:defRPr>
                </a:pPr>
                <a:endParaRPr lang="en-US" sz="1600" b="1" i="0" u="none" strike="noStrike" baseline="0">
                  <a:solidFill>
                    <a:schemeClr val="accent6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96F63-24D2-5E48-B2F7-9625C81F814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A2C2B-39A8-9048-81F0-AD2EAE79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4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A2C2B-39A8-9048-81F0-AD2EAE794E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f02fdab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f02fdab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A7584"/>
                </a:solidFill>
                <a:latin typeface="Nunito Sans"/>
                <a:ea typeface="Nunito Sans"/>
                <a:cs typeface="Nunito Sans"/>
                <a:sym typeface="Nunito Sans"/>
              </a:rPr>
              <a:t>Optimized candidate funnels can be developed in order to anticipate the productivity needs from a Recruiter perspective weekly, monthly, quarterly or annually. The data can be calculated by Recruiter or across the team: provides a comparison regarding what’s needed vs current status in order to drive the targeted capacity (supported by a Recruiting Scorecard and Word Picture).</a:t>
            </a:r>
            <a:endParaRPr>
              <a:solidFill>
                <a:srgbClr val="6A758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62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e696f03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e696f03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04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e696f03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e696f03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e696f03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e696f03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34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e696f03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e696f03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93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A2C2B-39A8-9048-81F0-AD2EAE794E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0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A2C2B-39A8-9048-81F0-AD2EAE79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4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A2C2B-39A8-9048-81F0-AD2EAE794E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172065" y="745200"/>
            <a:ext cx="5787" cy="365299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85093" y="2251569"/>
            <a:ext cx="4386262" cy="6815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Title Page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" y="1609344"/>
            <a:ext cx="2077769" cy="18379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42"/>
          <p:cNvSpPr/>
          <p:nvPr userDrawn="1"/>
        </p:nvSpPr>
        <p:spPr>
          <a:xfrm rot="5400000">
            <a:off x="4483007" y="-1052234"/>
            <a:ext cx="140875" cy="4183872"/>
          </a:xfrm>
          <a:prstGeom prst="rect">
            <a:avLst/>
          </a:prstGeom>
          <a:solidFill>
            <a:srgbClr val="E46B2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0" i="0" dirty="0">
              <a:latin typeface="Muli Regular" charset="0"/>
            </a:endParaRPr>
          </a:p>
        </p:txBody>
      </p:sp>
      <p:sp>
        <p:nvSpPr>
          <p:cNvPr id="8" name="Shape 442"/>
          <p:cNvSpPr/>
          <p:nvPr userDrawn="1"/>
        </p:nvSpPr>
        <p:spPr>
          <a:xfrm rot="5400000">
            <a:off x="4483007" y="2071968"/>
            <a:ext cx="140875" cy="4183872"/>
          </a:xfrm>
          <a:prstGeom prst="rect">
            <a:avLst/>
          </a:prstGeom>
          <a:solidFill>
            <a:srgbClr val="E46B2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0" i="0" dirty="0">
              <a:latin typeface="Muli Regular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44665" y="1361171"/>
            <a:ext cx="4417558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IF YOU WANT TO SUCCESS, DON’T STOP TRYING AND LEARNING TILL THE END.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4738" y="2677663"/>
            <a:ext cx="4418012" cy="123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 baseline="0"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004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82899" y="1445729"/>
            <a:ext cx="5192712" cy="230433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</a:p>
          <a:p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</a:p>
          <a:p>
            <a:endParaRPr lang="en-US" dirty="0">
              <a:effectLst/>
              <a:latin typeface="Muli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2251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518891" y="745200"/>
            <a:ext cx="5787" cy="365299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4503" y="970972"/>
            <a:ext cx="4372176" cy="93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Inside Page Title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44502" y="2169029"/>
            <a:ext cx="4624731" cy="203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  <a:r>
              <a:rPr lang="en-US" dirty="0" err="1">
                <a:effectLst/>
                <a:latin typeface="Muli" charset="0"/>
              </a:rPr>
              <a:t>Vestibulum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erat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Suspendisse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bibendum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vehicula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consequat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ornare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odio</a:t>
            </a:r>
            <a:r>
              <a:rPr lang="en-US" dirty="0">
                <a:effectLst/>
                <a:latin typeface="Muli" charset="0"/>
              </a:rPr>
              <a:t>, ac </a:t>
            </a:r>
            <a:r>
              <a:rPr lang="en-US" dirty="0" err="1">
                <a:effectLst/>
                <a:latin typeface="Muli" charset="0"/>
              </a:rPr>
              <a:t>lacinia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laoreet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Donec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tempor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posuere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tellus</a:t>
            </a:r>
            <a:r>
              <a:rPr lang="en-US" dirty="0">
                <a:effectLst/>
                <a:latin typeface="Muli" charset="0"/>
              </a:rPr>
              <a:t>.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</a:t>
            </a:r>
            <a:r>
              <a:rPr lang="en-US" dirty="0">
                <a:effectLst/>
                <a:latin typeface="Muli" charset="0"/>
              </a:rPr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177800" y="970972"/>
            <a:ext cx="3125573" cy="3234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727" y="2872507"/>
            <a:ext cx="8228547" cy="1521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  <a:r>
              <a:rPr lang="en-US" dirty="0" err="1">
                <a:effectLst/>
                <a:latin typeface="Muli" charset="0"/>
              </a:rPr>
              <a:t>Vestibulum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erat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Suspendisse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bibendum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vehicula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consequat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ornare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odio</a:t>
            </a:r>
            <a:r>
              <a:rPr lang="en-US" dirty="0">
                <a:effectLst/>
                <a:latin typeface="Muli" charset="0"/>
              </a:rPr>
              <a:t>, ac </a:t>
            </a:r>
            <a:r>
              <a:rPr lang="en-US" dirty="0" err="1">
                <a:effectLst/>
                <a:latin typeface="Muli" charset="0"/>
              </a:rPr>
              <a:t>lacinia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laoreet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Donec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tempor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posuere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tellus</a:t>
            </a:r>
            <a:r>
              <a:rPr lang="en-US" dirty="0">
                <a:effectLst/>
                <a:latin typeface="Muli" charset="0"/>
              </a:rPr>
              <a:t>.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</a:t>
            </a:r>
            <a:r>
              <a:rPr lang="en-US" dirty="0">
                <a:effectLst/>
                <a:latin typeface="Muli" charset="0"/>
              </a:rPr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1038225" y="206375"/>
            <a:ext cx="6845300" cy="2520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6557" y="962263"/>
            <a:ext cx="4372176" cy="93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Inside Page Title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6556" y="2883161"/>
            <a:ext cx="4624731" cy="1505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  <a:r>
              <a:rPr lang="en-US" dirty="0" err="1">
                <a:effectLst/>
                <a:latin typeface="Muli" charset="0"/>
              </a:rPr>
              <a:t>Vestibulum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erat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Suspendisse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bibendum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vehicula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consequat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ornare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odio</a:t>
            </a:r>
            <a:r>
              <a:rPr lang="en-US" dirty="0">
                <a:effectLst/>
                <a:latin typeface="Muli" charset="0"/>
              </a:rPr>
              <a:t>, ac </a:t>
            </a:r>
            <a:r>
              <a:rPr lang="en-US" dirty="0" err="1">
                <a:effectLst/>
                <a:latin typeface="Muli" charset="0"/>
              </a:rPr>
              <a:t>lacinia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laoreet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Donec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tempor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posuere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tellus</a:t>
            </a:r>
            <a:r>
              <a:rPr lang="en-US" dirty="0">
                <a:effectLst/>
                <a:latin typeface="Muli" charset="0"/>
              </a:rPr>
              <a:t>.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8363" y="0"/>
            <a:ext cx="3195637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118536" y="710421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603867" y="34829"/>
            <a:ext cx="392756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66775" y="1611161"/>
            <a:ext cx="1645194" cy="87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Muli SemiBold" charset="0"/>
                <a:ea typeface="Muli SemiBold" charset="0"/>
                <a:cs typeface="Muli SemiBold" charset="0"/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71111" y="1611161"/>
            <a:ext cx="1645194" cy="87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Muli SemiBold" charset="0"/>
                <a:ea typeface="Muli SemiBold" charset="0"/>
                <a:cs typeface="Muli SemiBold" charset="0"/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75447" y="1611161"/>
            <a:ext cx="1645194" cy="87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Muli SemiBold" charset="0"/>
                <a:ea typeface="Muli SemiBold" charset="0"/>
                <a:cs typeface="Muli SemiBold" charset="0"/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79782" y="1611161"/>
            <a:ext cx="1645194" cy="87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Muli SemiBold" charset="0"/>
                <a:ea typeface="Muli SemiBold" charset="0"/>
                <a:cs typeface="Muli SemiBold" charset="0"/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6147" y="262942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540483" y="262942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44819" y="262942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749154" y="262942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228" y="986031"/>
            <a:ext cx="3344586" cy="93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Inside Page Title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27" y="2260875"/>
            <a:ext cx="3344587" cy="2063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  <a:r>
              <a:rPr lang="en-US" dirty="0" err="1">
                <a:effectLst/>
                <a:latin typeface="Muli" charset="0"/>
              </a:rPr>
              <a:t>Vestibulum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erat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Suspendisse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bibendum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vehicula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consequat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ornare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odio</a:t>
            </a:r>
            <a:r>
              <a:rPr lang="en-US" dirty="0">
                <a:effectLst/>
                <a:latin typeface="Muli" charset="0"/>
              </a:rPr>
              <a:t>, ac </a:t>
            </a:r>
            <a:r>
              <a:rPr lang="en-US" dirty="0" err="1">
                <a:effectLst/>
                <a:latin typeface="Muli" charset="0"/>
              </a:rPr>
              <a:t>lacinia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laoreet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Donec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tempor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posuere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tellus</a:t>
            </a:r>
            <a:r>
              <a:rPr lang="en-US" dirty="0">
                <a:effectLst/>
                <a:latin typeface="Muli" charset="0"/>
              </a:rPr>
              <a:t>.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8" name="Shape 557"/>
          <p:cNvSpPr/>
          <p:nvPr userDrawn="1"/>
        </p:nvSpPr>
        <p:spPr>
          <a:xfrm>
            <a:off x="4275084" y="1051671"/>
            <a:ext cx="400500" cy="368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121" y="58768"/>
                </a:moveTo>
                <a:cubicBezTo>
                  <a:pt x="29406" y="50820"/>
                  <a:pt x="27858" y="41082"/>
                  <a:pt x="27858" y="30223"/>
                </a:cubicBezTo>
                <a:cubicBezTo>
                  <a:pt x="21668" y="30223"/>
                  <a:pt x="15580" y="30223"/>
                  <a:pt x="9389" y="30223"/>
                </a:cubicBezTo>
                <a:cubicBezTo>
                  <a:pt x="9389" y="32686"/>
                  <a:pt x="9389" y="35149"/>
                  <a:pt x="9389" y="37611"/>
                </a:cubicBezTo>
                <a:cubicBezTo>
                  <a:pt x="9389" y="41641"/>
                  <a:pt x="11556" y="45671"/>
                  <a:pt x="16302" y="50261"/>
                </a:cubicBezTo>
                <a:cubicBezTo>
                  <a:pt x="20429" y="54738"/>
                  <a:pt x="26311" y="57649"/>
                  <a:pt x="33121" y="58768"/>
                </a:cubicBezTo>
                <a:close/>
                <a:moveTo>
                  <a:pt x="110404" y="37611"/>
                </a:moveTo>
                <a:cubicBezTo>
                  <a:pt x="110404" y="35149"/>
                  <a:pt x="110404" y="32686"/>
                  <a:pt x="110404" y="30223"/>
                </a:cubicBezTo>
                <a:cubicBezTo>
                  <a:pt x="104316" y="30223"/>
                  <a:pt x="98125" y="30223"/>
                  <a:pt x="92037" y="30223"/>
                </a:cubicBezTo>
                <a:cubicBezTo>
                  <a:pt x="92037" y="41082"/>
                  <a:pt x="90490" y="50820"/>
                  <a:pt x="86775" y="58768"/>
                </a:cubicBezTo>
                <a:cubicBezTo>
                  <a:pt x="93585" y="57649"/>
                  <a:pt x="99363" y="54738"/>
                  <a:pt x="103594" y="50261"/>
                </a:cubicBezTo>
                <a:cubicBezTo>
                  <a:pt x="108340" y="45671"/>
                  <a:pt x="110404" y="41641"/>
                  <a:pt x="110404" y="37611"/>
                </a:cubicBezTo>
                <a:close/>
                <a:moveTo>
                  <a:pt x="119896" y="27425"/>
                </a:moveTo>
                <a:cubicBezTo>
                  <a:pt x="119896" y="30783"/>
                  <a:pt x="119896" y="34253"/>
                  <a:pt x="119896" y="37611"/>
                </a:cubicBezTo>
                <a:cubicBezTo>
                  <a:pt x="119896" y="41082"/>
                  <a:pt x="118865" y="45111"/>
                  <a:pt x="116801" y="48470"/>
                </a:cubicBezTo>
                <a:cubicBezTo>
                  <a:pt x="114634" y="52500"/>
                  <a:pt x="112055" y="55970"/>
                  <a:pt x="108856" y="58768"/>
                </a:cubicBezTo>
                <a:cubicBezTo>
                  <a:pt x="105141" y="61679"/>
                  <a:pt x="101014" y="64477"/>
                  <a:pt x="96268" y="66156"/>
                </a:cubicBezTo>
                <a:cubicBezTo>
                  <a:pt x="91521" y="68507"/>
                  <a:pt x="86259" y="69626"/>
                  <a:pt x="80997" y="70186"/>
                </a:cubicBezTo>
                <a:cubicBezTo>
                  <a:pt x="78830" y="72425"/>
                  <a:pt x="76251" y="75335"/>
                  <a:pt x="74187" y="77014"/>
                </a:cubicBezTo>
                <a:cubicBezTo>
                  <a:pt x="72020" y="79365"/>
                  <a:pt x="70988" y="81044"/>
                  <a:pt x="69957" y="82723"/>
                </a:cubicBezTo>
                <a:cubicBezTo>
                  <a:pt x="69441" y="85074"/>
                  <a:pt x="68925" y="87313"/>
                  <a:pt x="68925" y="90223"/>
                </a:cubicBezTo>
                <a:cubicBezTo>
                  <a:pt x="68925" y="93022"/>
                  <a:pt x="69957" y="95261"/>
                  <a:pt x="71504" y="97052"/>
                </a:cubicBezTo>
                <a:cubicBezTo>
                  <a:pt x="72536" y="98731"/>
                  <a:pt x="75219" y="99850"/>
                  <a:pt x="78314" y="99850"/>
                </a:cubicBezTo>
                <a:cubicBezTo>
                  <a:pt x="82029" y="99850"/>
                  <a:pt x="85227" y="100970"/>
                  <a:pt x="87807" y="103320"/>
                </a:cubicBezTo>
                <a:cubicBezTo>
                  <a:pt x="91006" y="105559"/>
                  <a:pt x="92037" y="109029"/>
                  <a:pt x="92037" y="112388"/>
                </a:cubicBezTo>
                <a:cubicBezTo>
                  <a:pt x="92037" y="114179"/>
                  <a:pt x="92037" y="115858"/>
                  <a:pt x="92037" y="117537"/>
                </a:cubicBezTo>
                <a:cubicBezTo>
                  <a:pt x="92037" y="118097"/>
                  <a:pt x="92037" y="118656"/>
                  <a:pt x="91521" y="119328"/>
                </a:cubicBezTo>
                <a:cubicBezTo>
                  <a:pt x="91006" y="119888"/>
                  <a:pt x="90490" y="119888"/>
                  <a:pt x="89974" y="119888"/>
                </a:cubicBezTo>
                <a:cubicBezTo>
                  <a:pt x="69957" y="119888"/>
                  <a:pt x="49939" y="119888"/>
                  <a:pt x="29922" y="119888"/>
                </a:cubicBezTo>
                <a:cubicBezTo>
                  <a:pt x="29406" y="119888"/>
                  <a:pt x="28890" y="119888"/>
                  <a:pt x="28374" y="119328"/>
                </a:cubicBezTo>
                <a:cubicBezTo>
                  <a:pt x="27858" y="118656"/>
                  <a:pt x="27858" y="118097"/>
                  <a:pt x="27858" y="117537"/>
                </a:cubicBezTo>
                <a:cubicBezTo>
                  <a:pt x="27858" y="115858"/>
                  <a:pt x="27858" y="114179"/>
                  <a:pt x="27858" y="112388"/>
                </a:cubicBezTo>
                <a:cubicBezTo>
                  <a:pt x="27858" y="109029"/>
                  <a:pt x="29406" y="105559"/>
                  <a:pt x="32089" y="103320"/>
                </a:cubicBezTo>
                <a:cubicBezTo>
                  <a:pt x="34668" y="100970"/>
                  <a:pt x="37867" y="99850"/>
                  <a:pt x="41478" y="99850"/>
                </a:cubicBezTo>
                <a:cubicBezTo>
                  <a:pt x="44677" y="99850"/>
                  <a:pt x="47257" y="98731"/>
                  <a:pt x="48392" y="97052"/>
                </a:cubicBezTo>
                <a:cubicBezTo>
                  <a:pt x="49939" y="95261"/>
                  <a:pt x="50971" y="93022"/>
                  <a:pt x="50971" y="90223"/>
                </a:cubicBezTo>
                <a:cubicBezTo>
                  <a:pt x="50971" y="87313"/>
                  <a:pt x="50455" y="85074"/>
                  <a:pt x="49939" y="82723"/>
                </a:cubicBezTo>
                <a:cubicBezTo>
                  <a:pt x="48907" y="81044"/>
                  <a:pt x="47876" y="79365"/>
                  <a:pt x="45709" y="77014"/>
                </a:cubicBezTo>
                <a:cubicBezTo>
                  <a:pt x="43645" y="75335"/>
                  <a:pt x="40963" y="72425"/>
                  <a:pt x="38899" y="70186"/>
                </a:cubicBezTo>
                <a:cubicBezTo>
                  <a:pt x="33637" y="69626"/>
                  <a:pt x="28374" y="68171"/>
                  <a:pt x="23628" y="66156"/>
                </a:cubicBezTo>
                <a:cubicBezTo>
                  <a:pt x="18882" y="64141"/>
                  <a:pt x="14651" y="61679"/>
                  <a:pt x="11040" y="58768"/>
                </a:cubicBezTo>
                <a:cubicBezTo>
                  <a:pt x="7841" y="55970"/>
                  <a:pt x="5262" y="52500"/>
                  <a:pt x="3095" y="48470"/>
                </a:cubicBezTo>
                <a:cubicBezTo>
                  <a:pt x="1031" y="45111"/>
                  <a:pt x="0" y="41082"/>
                  <a:pt x="0" y="37611"/>
                </a:cubicBezTo>
                <a:cubicBezTo>
                  <a:pt x="0" y="34253"/>
                  <a:pt x="0" y="30783"/>
                  <a:pt x="0" y="27425"/>
                </a:cubicBezTo>
                <a:cubicBezTo>
                  <a:pt x="0" y="25634"/>
                  <a:pt x="1031" y="23955"/>
                  <a:pt x="2063" y="22276"/>
                </a:cubicBezTo>
                <a:cubicBezTo>
                  <a:pt x="3611" y="21044"/>
                  <a:pt x="5262" y="19925"/>
                  <a:pt x="7325" y="19925"/>
                </a:cubicBezTo>
                <a:cubicBezTo>
                  <a:pt x="14135" y="19925"/>
                  <a:pt x="21049" y="19925"/>
                  <a:pt x="27858" y="19925"/>
                </a:cubicBezTo>
                <a:cubicBezTo>
                  <a:pt x="27858" y="17462"/>
                  <a:pt x="27858" y="15000"/>
                  <a:pt x="27858" y="12537"/>
                </a:cubicBezTo>
                <a:cubicBezTo>
                  <a:pt x="27858" y="9067"/>
                  <a:pt x="28890" y="6268"/>
                  <a:pt x="30954" y="3917"/>
                </a:cubicBezTo>
                <a:cubicBezTo>
                  <a:pt x="33637" y="1119"/>
                  <a:pt x="36216" y="0"/>
                  <a:pt x="39415" y="0"/>
                </a:cubicBezTo>
                <a:cubicBezTo>
                  <a:pt x="53138" y="0"/>
                  <a:pt x="66758" y="0"/>
                  <a:pt x="80481" y="0"/>
                </a:cubicBezTo>
                <a:cubicBezTo>
                  <a:pt x="83576" y="0"/>
                  <a:pt x="86259" y="1119"/>
                  <a:pt x="88839" y="3917"/>
                </a:cubicBezTo>
                <a:cubicBezTo>
                  <a:pt x="91006" y="6268"/>
                  <a:pt x="92037" y="9067"/>
                  <a:pt x="92037" y="12537"/>
                </a:cubicBezTo>
                <a:cubicBezTo>
                  <a:pt x="92037" y="15000"/>
                  <a:pt x="92037" y="17462"/>
                  <a:pt x="92037" y="19925"/>
                </a:cubicBezTo>
                <a:cubicBezTo>
                  <a:pt x="98847" y="19925"/>
                  <a:pt x="105760" y="19925"/>
                  <a:pt x="112570" y="19925"/>
                </a:cubicBezTo>
                <a:cubicBezTo>
                  <a:pt x="114634" y="19925"/>
                  <a:pt x="116285" y="21044"/>
                  <a:pt x="117833" y="22276"/>
                </a:cubicBezTo>
                <a:cubicBezTo>
                  <a:pt x="118865" y="23955"/>
                  <a:pt x="119896" y="25634"/>
                  <a:pt x="119896" y="27425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9" name="Shape 1339"/>
          <p:cNvSpPr/>
          <p:nvPr userDrawn="1"/>
        </p:nvSpPr>
        <p:spPr>
          <a:xfrm>
            <a:off x="4275084" y="2219435"/>
            <a:ext cx="385800" cy="38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252" y="8059"/>
                </a:moveTo>
                <a:cubicBezTo>
                  <a:pt x="39327" y="2910"/>
                  <a:pt x="49075" y="0"/>
                  <a:pt x="59943" y="0"/>
                </a:cubicBezTo>
                <a:cubicBezTo>
                  <a:pt x="70812" y="0"/>
                  <a:pt x="81120" y="2910"/>
                  <a:pt x="90196" y="8059"/>
                </a:cubicBezTo>
                <a:cubicBezTo>
                  <a:pt x="99383" y="13097"/>
                  <a:pt x="106778" y="20597"/>
                  <a:pt x="111932" y="29664"/>
                </a:cubicBezTo>
                <a:cubicBezTo>
                  <a:pt x="117086" y="38843"/>
                  <a:pt x="119887" y="49141"/>
                  <a:pt x="119887" y="60000"/>
                </a:cubicBezTo>
                <a:cubicBezTo>
                  <a:pt x="119887" y="70746"/>
                  <a:pt x="117086" y="80485"/>
                  <a:pt x="111932" y="90223"/>
                </a:cubicBezTo>
                <a:cubicBezTo>
                  <a:pt x="106778" y="99291"/>
                  <a:pt x="99383" y="106231"/>
                  <a:pt x="90196" y="111940"/>
                </a:cubicBezTo>
                <a:cubicBezTo>
                  <a:pt x="81120" y="117089"/>
                  <a:pt x="70812" y="119888"/>
                  <a:pt x="59943" y="119888"/>
                </a:cubicBezTo>
                <a:cubicBezTo>
                  <a:pt x="49075" y="119888"/>
                  <a:pt x="39327" y="117313"/>
                  <a:pt x="30252" y="111940"/>
                </a:cubicBezTo>
                <a:cubicBezTo>
                  <a:pt x="21064" y="106455"/>
                  <a:pt x="13893" y="99626"/>
                  <a:pt x="8515" y="90223"/>
                </a:cubicBezTo>
                <a:cubicBezTo>
                  <a:pt x="3137" y="80820"/>
                  <a:pt x="0" y="70746"/>
                  <a:pt x="0" y="60000"/>
                </a:cubicBezTo>
                <a:cubicBezTo>
                  <a:pt x="0" y="49141"/>
                  <a:pt x="2801" y="38843"/>
                  <a:pt x="8515" y="29664"/>
                </a:cubicBezTo>
                <a:cubicBezTo>
                  <a:pt x="13669" y="20597"/>
                  <a:pt x="21064" y="13097"/>
                  <a:pt x="30252" y="8059"/>
                </a:cubicBezTo>
                <a:close/>
                <a:moveTo>
                  <a:pt x="81680" y="40522"/>
                </a:moveTo>
                <a:cubicBezTo>
                  <a:pt x="81232" y="40746"/>
                  <a:pt x="81120" y="41082"/>
                  <a:pt x="80560" y="41082"/>
                </a:cubicBezTo>
                <a:cubicBezTo>
                  <a:pt x="80560" y="41641"/>
                  <a:pt x="80112" y="41865"/>
                  <a:pt x="79887" y="42201"/>
                </a:cubicBezTo>
                <a:cubicBezTo>
                  <a:pt x="79887" y="42089"/>
                  <a:pt x="79887" y="41865"/>
                  <a:pt x="79887" y="41641"/>
                </a:cubicBezTo>
                <a:cubicBezTo>
                  <a:pt x="80112" y="41529"/>
                  <a:pt x="80336" y="41305"/>
                  <a:pt x="80560" y="41082"/>
                </a:cubicBezTo>
                <a:cubicBezTo>
                  <a:pt x="80560" y="40522"/>
                  <a:pt x="80560" y="40746"/>
                  <a:pt x="80560" y="40522"/>
                </a:cubicBezTo>
                <a:cubicBezTo>
                  <a:pt x="81120" y="39962"/>
                  <a:pt x="81680" y="39402"/>
                  <a:pt x="82240" y="39402"/>
                </a:cubicBezTo>
                <a:cubicBezTo>
                  <a:pt x="83361" y="38843"/>
                  <a:pt x="84481" y="38843"/>
                  <a:pt x="86274" y="38283"/>
                </a:cubicBezTo>
                <a:cubicBezTo>
                  <a:pt x="88515" y="37723"/>
                  <a:pt x="89635" y="38283"/>
                  <a:pt x="90196" y="38843"/>
                </a:cubicBezTo>
                <a:cubicBezTo>
                  <a:pt x="90644" y="38619"/>
                  <a:pt x="90756" y="38843"/>
                  <a:pt x="91316" y="38283"/>
                </a:cubicBezTo>
                <a:cubicBezTo>
                  <a:pt x="91988" y="37723"/>
                  <a:pt x="91988" y="37164"/>
                  <a:pt x="92549" y="37164"/>
                </a:cubicBezTo>
                <a:cubicBezTo>
                  <a:pt x="92885" y="36940"/>
                  <a:pt x="93109" y="37164"/>
                  <a:pt x="93669" y="36492"/>
                </a:cubicBezTo>
                <a:cubicBezTo>
                  <a:pt x="94229" y="36492"/>
                  <a:pt x="94789" y="36492"/>
                  <a:pt x="94789" y="35932"/>
                </a:cubicBezTo>
                <a:cubicBezTo>
                  <a:pt x="94789" y="35373"/>
                  <a:pt x="94789" y="34813"/>
                  <a:pt x="94789" y="34253"/>
                </a:cubicBezTo>
                <a:cubicBezTo>
                  <a:pt x="94229" y="34253"/>
                  <a:pt x="93669" y="34253"/>
                  <a:pt x="93669" y="33694"/>
                </a:cubicBezTo>
                <a:cubicBezTo>
                  <a:pt x="93109" y="33694"/>
                  <a:pt x="93109" y="33134"/>
                  <a:pt x="93109" y="32574"/>
                </a:cubicBezTo>
                <a:cubicBezTo>
                  <a:pt x="92885" y="32686"/>
                  <a:pt x="93109" y="32574"/>
                  <a:pt x="92549" y="33134"/>
                </a:cubicBezTo>
                <a:cubicBezTo>
                  <a:pt x="92549" y="32574"/>
                  <a:pt x="92549" y="32574"/>
                  <a:pt x="91988" y="32574"/>
                </a:cubicBezTo>
                <a:cubicBezTo>
                  <a:pt x="91988" y="32014"/>
                  <a:pt x="91540" y="32574"/>
                  <a:pt x="91316" y="32574"/>
                </a:cubicBezTo>
                <a:cubicBezTo>
                  <a:pt x="90756" y="32574"/>
                  <a:pt x="90980" y="32574"/>
                  <a:pt x="90756" y="32574"/>
                </a:cubicBezTo>
                <a:cubicBezTo>
                  <a:pt x="90196" y="32574"/>
                  <a:pt x="89635" y="32014"/>
                  <a:pt x="89075" y="32014"/>
                </a:cubicBezTo>
                <a:cubicBezTo>
                  <a:pt x="89075" y="31455"/>
                  <a:pt x="89075" y="31455"/>
                  <a:pt x="88515" y="30783"/>
                </a:cubicBezTo>
                <a:cubicBezTo>
                  <a:pt x="88515" y="29664"/>
                  <a:pt x="88515" y="30111"/>
                  <a:pt x="88515" y="29664"/>
                </a:cubicBezTo>
                <a:cubicBezTo>
                  <a:pt x="88515" y="29104"/>
                  <a:pt x="87955" y="29104"/>
                  <a:pt x="87955" y="28544"/>
                </a:cubicBezTo>
                <a:cubicBezTo>
                  <a:pt x="87394" y="28544"/>
                  <a:pt x="87170" y="28208"/>
                  <a:pt x="86834" y="27985"/>
                </a:cubicBezTo>
                <a:cubicBezTo>
                  <a:pt x="86834" y="27425"/>
                  <a:pt x="86834" y="27649"/>
                  <a:pt x="86834" y="27425"/>
                </a:cubicBezTo>
                <a:cubicBezTo>
                  <a:pt x="86834" y="27201"/>
                  <a:pt x="86834" y="26977"/>
                  <a:pt x="86834" y="26865"/>
                </a:cubicBezTo>
                <a:cubicBezTo>
                  <a:pt x="86274" y="26865"/>
                  <a:pt x="86274" y="26865"/>
                  <a:pt x="86274" y="26305"/>
                </a:cubicBezTo>
                <a:cubicBezTo>
                  <a:pt x="86050" y="26305"/>
                  <a:pt x="85826" y="26305"/>
                  <a:pt x="85602" y="26305"/>
                </a:cubicBezTo>
                <a:cubicBezTo>
                  <a:pt x="85490" y="26417"/>
                  <a:pt x="85602" y="26305"/>
                  <a:pt x="85042" y="26865"/>
                </a:cubicBezTo>
                <a:cubicBezTo>
                  <a:pt x="84929" y="26977"/>
                  <a:pt x="85042" y="27425"/>
                  <a:pt x="84481" y="27425"/>
                </a:cubicBezTo>
                <a:cubicBezTo>
                  <a:pt x="84481" y="27649"/>
                  <a:pt x="84481" y="27761"/>
                  <a:pt x="84481" y="27985"/>
                </a:cubicBezTo>
                <a:cubicBezTo>
                  <a:pt x="83921" y="27425"/>
                  <a:pt x="84145" y="27649"/>
                  <a:pt x="83921" y="27425"/>
                </a:cubicBezTo>
                <a:cubicBezTo>
                  <a:pt x="83921" y="27985"/>
                  <a:pt x="83585" y="27761"/>
                  <a:pt x="83361" y="27985"/>
                </a:cubicBezTo>
                <a:lnTo>
                  <a:pt x="83361" y="27985"/>
                </a:lnTo>
                <a:cubicBezTo>
                  <a:pt x="82801" y="27985"/>
                  <a:pt x="83025" y="27985"/>
                  <a:pt x="82801" y="27985"/>
                </a:cubicBezTo>
                <a:cubicBezTo>
                  <a:pt x="82801" y="28544"/>
                  <a:pt x="82464" y="28320"/>
                  <a:pt x="82240" y="28544"/>
                </a:cubicBezTo>
                <a:cubicBezTo>
                  <a:pt x="81680" y="28544"/>
                  <a:pt x="81792" y="28544"/>
                  <a:pt x="81680" y="28544"/>
                </a:cubicBezTo>
                <a:cubicBezTo>
                  <a:pt x="82240" y="28544"/>
                  <a:pt x="82240" y="27985"/>
                  <a:pt x="81120" y="27985"/>
                </a:cubicBezTo>
                <a:cubicBezTo>
                  <a:pt x="81120" y="27425"/>
                  <a:pt x="80560" y="27425"/>
                  <a:pt x="79887" y="27425"/>
                </a:cubicBezTo>
                <a:cubicBezTo>
                  <a:pt x="80560" y="27425"/>
                  <a:pt x="80336" y="26977"/>
                  <a:pt x="80560" y="26865"/>
                </a:cubicBezTo>
                <a:cubicBezTo>
                  <a:pt x="80560" y="26305"/>
                  <a:pt x="80560" y="25746"/>
                  <a:pt x="79887" y="25746"/>
                </a:cubicBezTo>
                <a:cubicBezTo>
                  <a:pt x="80112" y="25746"/>
                  <a:pt x="80336" y="25746"/>
                  <a:pt x="80560" y="25746"/>
                </a:cubicBezTo>
                <a:cubicBezTo>
                  <a:pt x="80560" y="25074"/>
                  <a:pt x="80112" y="25298"/>
                  <a:pt x="79887" y="25074"/>
                </a:cubicBezTo>
                <a:cubicBezTo>
                  <a:pt x="79327" y="24514"/>
                  <a:pt x="78767" y="24514"/>
                  <a:pt x="78207" y="23955"/>
                </a:cubicBezTo>
                <a:cubicBezTo>
                  <a:pt x="77647" y="23955"/>
                  <a:pt x="77647" y="23955"/>
                  <a:pt x="77086" y="23955"/>
                </a:cubicBezTo>
                <a:cubicBezTo>
                  <a:pt x="77086" y="23395"/>
                  <a:pt x="75966" y="23395"/>
                  <a:pt x="74845" y="22835"/>
                </a:cubicBezTo>
                <a:cubicBezTo>
                  <a:pt x="73053" y="22835"/>
                  <a:pt x="72492" y="22835"/>
                  <a:pt x="71932" y="22835"/>
                </a:cubicBezTo>
                <a:cubicBezTo>
                  <a:pt x="71932" y="23395"/>
                  <a:pt x="71932" y="23395"/>
                  <a:pt x="71932" y="23955"/>
                </a:cubicBezTo>
                <a:cubicBezTo>
                  <a:pt x="71932" y="24402"/>
                  <a:pt x="71932" y="24514"/>
                  <a:pt x="71932" y="25074"/>
                </a:cubicBezTo>
                <a:cubicBezTo>
                  <a:pt x="72492" y="25074"/>
                  <a:pt x="72268" y="25522"/>
                  <a:pt x="72492" y="25746"/>
                </a:cubicBezTo>
                <a:cubicBezTo>
                  <a:pt x="72492" y="26305"/>
                  <a:pt x="72492" y="26305"/>
                  <a:pt x="71932" y="26865"/>
                </a:cubicBezTo>
                <a:cubicBezTo>
                  <a:pt x="71372" y="27425"/>
                  <a:pt x="71372" y="27425"/>
                  <a:pt x="71372" y="27985"/>
                </a:cubicBezTo>
                <a:cubicBezTo>
                  <a:pt x="71708" y="28320"/>
                  <a:pt x="71932" y="28544"/>
                  <a:pt x="72492" y="29104"/>
                </a:cubicBezTo>
                <a:cubicBezTo>
                  <a:pt x="73053" y="29664"/>
                  <a:pt x="73613" y="30223"/>
                  <a:pt x="73053" y="30783"/>
                </a:cubicBezTo>
                <a:cubicBezTo>
                  <a:pt x="72717" y="31231"/>
                  <a:pt x="72492" y="31455"/>
                  <a:pt x="71932" y="32014"/>
                </a:cubicBezTo>
                <a:cubicBezTo>
                  <a:pt x="71372" y="32574"/>
                  <a:pt x="70812" y="32574"/>
                  <a:pt x="70812" y="33134"/>
                </a:cubicBezTo>
                <a:cubicBezTo>
                  <a:pt x="70812" y="33470"/>
                  <a:pt x="70252" y="33694"/>
                  <a:pt x="70812" y="34253"/>
                </a:cubicBezTo>
                <a:cubicBezTo>
                  <a:pt x="70812" y="34813"/>
                  <a:pt x="71148" y="35037"/>
                  <a:pt x="71372" y="35373"/>
                </a:cubicBezTo>
                <a:cubicBezTo>
                  <a:pt x="71372" y="35932"/>
                  <a:pt x="71372" y="35820"/>
                  <a:pt x="71372" y="35932"/>
                </a:cubicBezTo>
                <a:lnTo>
                  <a:pt x="71372" y="35932"/>
                </a:lnTo>
                <a:cubicBezTo>
                  <a:pt x="71372" y="36492"/>
                  <a:pt x="71036" y="36380"/>
                  <a:pt x="70812" y="36492"/>
                </a:cubicBezTo>
                <a:cubicBezTo>
                  <a:pt x="70588" y="36716"/>
                  <a:pt x="70812" y="36492"/>
                  <a:pt x="70252" y="37164"/>
                </a:cubicBezTo>
                <a:lnTo>
                  <a:pt x="70252" y="37164"/>
                </a:lnTo>
                <a:cubicBezTo>
                  <a:pt x="69691" y="37164"/>
                  <a:pt x="69131" y="37164"/>
                  <a:pt x="68459" y="36492"/>
                </a:cubicBezTo>
                <a:cubicBezTo>
                  <a:pt x="67899" y="35932"/>
                  <a:pt x="67899" y="35373"/>
                  <a:pt x="67338" y="34253"/>
                </a:cubicBezTo>
                <a:cubicBezTo>
                  <a:pt x="67338" y="33134"/>
                  <a:pt x="66778" y="32574"/>
                  <a:pt x="66218" y="32014"/>
                </a:cubicBezTo>
                <a:cubicBezTo>
                  <a:pt x="65098" y="32014"/>
                  <a:pt x="64537" y="32014"/>
                  <a:pt x="63977" y="32014"/>
                </a:cubicBezTo>
                <a:cubicBezTo>
                  <a:pt x="63977" y="31455"/>
                  <a:pt x="62745" y="30783"/>
                  <a:pt x="61064" y="30223"/>
                </a:cubicBezTo>
                <a:cubicBezTo>
                  <a:pt x="59383" y="29664"/>
                  <a:pt x="58263" y="29664"/>
                  <a:pt x="56470" y="29664"/>
                </a:cubicBezTo>
                <a:cubicBezTo>
                  <a:pt x="56470" y="29328"/>
                  <a:pt x="56470" y="29664"/>
                  <a:pt x="56470" y="28544"/>
                </a:cubicBezTo>
                <a:cubicBezTo>
                  <a:pt x="55910" y="27985"/>
                  <a:pt x="55350" y="27425"/>
                  <a:pt x="54789" y="27985"/>
                </a:cubicBezTo>
                <a:cubicBezTo>
                  <a:pt x="54789" y="27425"/>
                  <a:pt x="54789" y="26865"/>
                  <a:pt x="55350" y="26305"/>
                </a:cubicBezTo>
                <a:cubicBezTo>
                  <a:pt x="55350" y="25746"/>
                  <a:pt x="55350" y="25746"/>
                  <a:pt x="55350" y="25074"/>
                </a:cubicBezTo>
                <a:cubicBezTo>
                  <a:pt x="55350" y="24514"/>
                  <a:pt x="55910" y="23955"/>
                  <a:pt x="55910" y="23395"/>
                </a:cubicBezTo>
                <a:cubicBezTo>
                  <a:pt x="56134" y="23171"/>
                  <a:pt x="56246" y="23507"/>
                  <a:pt x="56470" y="22835"/>
                </a:cubicBezTo>
                <a:cubicBezTo>
                  <a:pt x="56806" y="22276"/>
                  <a:pt x="57030" y="22276"/>
                  <a:pt x="57703" y="21716"/>
                </a:cubicBezTo>
                <a:cubicBezTo>
                  <a:pt x="57703" y="21492"/>
                  <a:pt x="57703" y="21716"/>
                  <a:pt x="57703" y="21156"/>
                </a:cubicBezTo>
                <a:cubicBezTo>
                  <a:pt x="59383" y="21716"/>
                  <a:pt x="60504" y="21156"/>
                  <a:pt x="61064" y="20597"/>
                </a:cubicBezTo>
                <a:cubicBezTo>
                  <a:pt x="61624" y="20597"/>
                  <a:pt x="61624" y="20037"/>
                  <a:pt x="62184" y="19477"/>
                </a:cubicBezTo>
                <a:cubicBezTo>
                  <a:pt x="62745" y="18805"/>
                  <a:pt x="62745" y="18246"/>
                  <a:pt x="62745" y="17686"/>
                </a:cubicBezTo>
                <a:cubicBezTo>
                  <a:pt x="63417" y="17686"/>
                  <a:pt x="63529" y="17686"/>
                  <a:pt x="63977" y="17686"/>
                </a:cubicBezTo>
                <a:cubicBezTo>
                  <a:pt x="64537" y="17686"/>
                  <a:pt x="64649" y="17686"/>
                  <a:pt x="65098" y="17686"/>
                </a:cubicBezTo>
                <a:cubicBezTo>
                  <a:pt x="65658" y="18246"/>
                  <a:pt x="65882" y="18134"/>
                  <a:pt x="66218" y="18246"/>
                </a:cubicBezTo>
                <a:cubicBezTo>
                  <a:pt x="67338" y="18246"/>
                  <a:pt x="67338" y="18246"/>
                  <a:pt x="67338" y="17686"/>
                </a:cubicBezTo>
                <a:cubicBezTo>
                  <a:pt x="67899" y="16567"/>
                  <a:pt x="67338" y="16567"/>
                  <a:pt x="66778" y="16007"/>
                </a:cubicBezTo>
                <a:cubicBezTo>
                  <a:pt x="67899" y="16007"/>
                  <a:pt x="67899" y="15447"/>
                  <a:pt x="67338" y="14328"/>
                </a:cubicBezTo>
                <a:cubicBezTo>
                  <a:pt x="66778" y="14328"/>
                  <a:pt x="67002" y="13880"/>
                  <a:pt x="66778" y="13768"/>
                </a:cubicBezTo>
                <a:cubicBezTo>
                  <a:pt x="66218" y="13768"/>
                  <a:pt x="65098" y="13768"/>
                  <a:pt x="64537" y="14328"/>
                </a:cubicBezTo>
                <a:cubicBezTo>
                  <a:pt x="63977" y="14328"/>
                  <a:pt x="63977" y="14888"/>
                  <a:pt x="64537" y="14888"/>
                </a:cubicBezTo>
                <a:cubicBezTo>
                  <a:pt x="64313" y="15000"/>
                  <a:pt x="64537" y="14888"/>
                  <a:pt x="63977" y="15447"/>
                </a:cubicBezTo>
                <a:cubicBezTo>
                  <a:pt x="63417" y="16007"/>
                  <a:pt x="63417" y="16567"/>
                  <a:pt x="62745" y="17126"/>
                </a:cubicBezTo>
                <a:cubicBezTo>
                  <a:pt x="62184" y="17126"/>
                  <a:pt x="61624" y="17126"/>
                  <a:pt x="61624" y="16567"/>
                </a:cubicBezTo>
                <a:cubicBezTo>
                  <a:pt x="61512" y="16231"/>
                  <a:pt x="61064" y="16007"/>
                  <a:pt x="61064" y="15447"/>
                </a:cubicBezTo>
                <a:cubicBezTo>
                  <a:pt x="60504" y="14888"/>
                  <a:pt x="60504" y="14888"/>
                  <a:pt x="60504" y="14328"/>
                </a:cubicBezTo>
                <a:cubicBezTo>
                  <a:pt x="59943" y="14328"/>
                  <a:pt x="59383" y="14888"/>
                  <a:pt x="58823" y="15447"/>
                </a:cubicBezTo>
                <a:cubicBezTo>
                  <a:pt x="59383" y="15447"/>
                  <a:pt x="58823" y="14888"/>
                  <a:pt x="58263" y="14328"/>
                </a:cubicBezTo>
                <a:cubicBezTo>
                  <a:pt x="57703" y="14328"/>
                  <a:pt x="57030" y="13768"/>
                  <a:pt x="56470" y="13768"/>
                </a:cubicBezTo>
                <a:cubicBezTo>
                  <a:pt x="57030" y="13097"/>
                  <a:pt x="57030" y="12537"/>
                  <a:pt x="55910" y="11977"/>
                </a:cubicBezTo>
                <a:cubicBezTo>
                  <a:pt x="55350" y="11417"/>
                  <a:pt x="54789" y="11417"/>
                  <a:pt x="54229" y="11417"/>
                </a:cubicBezTo>
                <a:cubicBezTo>
                  <a:pt x="53109" y="11417"/>
                  <a:pt x="53109" y="11417"/>
                  <a:pt x="52549" y="11977"/>
                </a:cubicBezTo>
                <a:cubicBezTo>
                  <a:pt x="52324" y="12201"/>
                  <a:pt x="52100" y="12425"/>
                  <a:pt x="51988" y="12537"/>
                </a:cubicBezTo>
                <a:cubicBezTo>
                  <a:pt x="51988" y="13097"/>
                  <a:pt x="51988" y="13097"/>
                  <a:pt x="52549" y="13097"/>
                </a:cubicBezTo>
                <a:cubicBezTo>
                  <a:pt x="52549" y="13768"/>
                  <a:pt x="52885" y="13544"/>
                  <a:pt x="53109" y="13768"/>
                </a:cubicBezTo>
                <a:cubicBezTo>
                  <a:pt x="53669" y="13768"/>
                  <a:pt x="53669" y="13768"/>
                  <a:pt x="54229" y="13768"/>
                </a:cubicBezTo>
                <a:cubicBezTo>
                  <a:pt x="54789" y="14328"/>
                  <a:pt x="54565" y="14104"/>
                  <a:pt x="54789" y="14328"/>
                </a:cubicBezTo>
                <a:cubicBezTo>
                  <a:pt x="55350" y="14888"/>
                  <a:pt x="55910" y="14888"/>
                  <a:pt x="55350" y="15447"/>
                </a:cubicBezTo>
                <a:cubicBezTo>
                  <a:pt x="55126" y="15447"/>
                  <a:pt x="55350" y="15447"/>
                  <a:pt x="54789" y="15447"/>
                </a:cubicBezTo>
                <a:cubicBezTo>
                  <a:pt x="54229" y="16007"/>
                  <a:pt x="54453" y="15783"/>
                  <a:pt x="54229" y="16007"/>
                </a:cubicBezTo>
                <a:cubicBezTo>
                  <a:pt x="53669" y="16007"/>
                  <a:pt x="53893" y="16007"/>
                  <a:pt x="53669" y="16007"/>
                </a:cubicBezTo>
                <a:cubicBezTo>
                  <a:pt x="53109" y="16567"/>
                  <a:pt x="53109" y="16567"/>
                  <a:pt x="53669" y="17126"/>
                </a:cubicBezTo>
                <a:cubicBezTo>
                  <a:pt x="53669" y="17686"/>
                  <a:pt x="53669" y="18246"/>
                  <a:pt x="53109" y="18246"/>
                </a:cubicBezTo>
                <a:cubicBezTo>
                  <a:pt x="52885" y="17910"/>
                  <a:pt x="53109" y="17686"/>
                  <a:pt x="52549" y="17126"/>
                </a:cubicBezTo>
                <a:cubicBezTo>
                  <a:pt x="52549" y="16567"/>
                  <a:pt x="52549" y="16007"/>
                  <a:pt x="51988" y="16007"/>
                </a:cubicBezTo>
                <a:cubicBezTo>
                  <a:pt x="52549" y="16007"/>
                  <a:pt x="51988" y="16567"/>
                  <a:pt x="50196" y="16007"/>
                </a:cubicBezTo>
                <a:cubicBezTo>
                  <a:pt x="49859" y="16007"/>
                  <a:pt x="49523" y="16007"/>
                  <a:pt x="49075" y="16007"/>
                </a:cubicBezTo>
                <a:cubicBezTo>
                  <a:pt x="48739" y="16231"/>
                  <a:pt x="48515" y="16007"/>
                  <a:pt x="47955" y="16567"/>
                </a:cubicBezTo>
                <a:cubicBezTo>
                  <a:pt x="47394" y="16567"/>
                  <a:pt x="46834" y="16567"/>
                  <a:pt x="46274" y="16567"/>
                </a:cubicBezTo>
                <a:cubicBezTo>
                  <a:pt x="46050" y="16343"/>
                  <a:pt x="45826" y="16231"/>
                  <a:pt x="45714" y="16007"/>
                </a:cubicBezTo>
                <a:cubicBezTo>
                  <a:pt x="45042" y="15447"/>
                  <a:pt x="45042" y="14888"/>
                  <a:pt x="45714" y="14328"/>
                </a:cubicBezTo>
                <a:cubicBezTo>
                  <a:pt x="45714" y="14328"/>
                  <a:pt x="45714" y="13768"/>
                  <a:pt x="45714" y="14328"/>
                </a:cubicBezTo>
                <a:cubicBezTo>
                  <a:pt x="45714" y="13768"/>
                  <a:pt x="45042" y="13768"/>
                  <a:pt x="45042" y="13097"/>
                </a:cubicBezTo>
                <a:cubicBezTo>
                  <a:pt x="44481" y="13097"/>
                  <a:pt x="44481" y="12537"/>
                  <a:pt x="43921" y="12537"/>
                </a:cubicBezTo>
                <a:cubicBezTo>
                  <a:pt x="41680" y="13768"/>
                  <a:pt x="39327" y="14328"/>
                  <a:pt x="36526" y="16007"/>
                </a:cubicBezTo>
                <a:cubicBezTo>
                  <a:pt x="37086" y="16007"/>
                  <a:pt x="37310" y="16007"/>
                  <a:pt x="37647" y="16007"/>
                </a:cubicBezTo>
                <a:cubicBezTo>
                  <a:pt x="38207" y="15447"/>
                  <a:pt x="38207" y="15447"/>
                  <a:pt x="38767" y="15447"/>
                </a:cubicBezTo>
                <a:cubicBezTo>
                  <a:pt x="39327" y="14888"/>
                  <a:pt x="39215" y="15000"/>
                  <a:pt x="39327" y="14888"/>
                </a:cubicBezTo>
                <a:cubicBezTo>
                  <a:pt x="41120" y="14328"/>
                  <a:pt x="42240" y="13768"/>
                  <a:pt x="42801" y="14328"/>
                </a:cubicBezTo>
                <a:cubicBezTo>
                  <a:pt x="43025" y="14104"/>
                  <a:pt x="43137" y="13880"/>
                  <a:pt x="43361" y="13768"/>
                </a:cubicBezTo>
                <a:cubicBezTo>
                  <a:pt x="43921" y="14888"/>
                  <a:pt x="44481" y="15447"/>
                  <a:pt x="44481" y="16007"/>
                </a:cubicBezTo>
                <a:cubicBezTo>
                  <a:pt x="44481" y="15447"/>
                  <a:pt x="43361" y="15447"/>
                  <a:pt x="42240" y="16007"/>
                </a:cubicBezTo>
                <a:cubicBezTo>
                  <a:pt x="41120" y="16007"/>
                  <a:pt x="41120" y="16343"/>
                  <a:pt x="40560" y="16567"/>
                </a:cubicBezTo>
                <a:cubicBezTo>
                  <a:pt x="41120" y="17126"/>
                  <a:pt x="41120" y="17686"/>
                  <a:pt x="41120" y="18246"/>
                </a:cubicBezTo>
                <a:cubicBezTo>
                  <a:pt x="41120" y="17686"/>
                  <a:pt x="40560" y="17686"/>
                  <a:pt x="40000" y="17126"/>
                </a:cubicBezTo>
                <a:cubicBezTo>
                  <a:pt x="39551" y="16902"/>
                  <a:pt x="39327" y="16567"/>
                  <a:pt x="38767" y="16567"/>
                </a:cubicBezTo>
                <a:cubicBezTo>
                  <a:pt x="38431" y="16343"/>
                  <a:pt x="38207" y="16007"/>
                  <a:pt x="37647" y="16007"/>
                </a:cubicBezTo>
                <a:cubicBezTo>
                  <a:pt x="37086" y="16007"/>
                  <a:pt x="36526" y="16007"/>
                  <a:pt x="35966" y="16007"/>
                </a:cubicBezTo>
                <a:cubicBezTo>
                  <a:pt x="28571" y="20597"/>
                  <a:pt x="22184" y="26305"/>
                  <a:pt x="17703" y="33694"/>
                </a:cubicBezTo>
                <a:cubicBezTo>
                  <a:pt x="18263" y="33694"/>
                  <a:pt x="18263" y="34253"/>
                  <a:pt x="18823" y="34253"/>
                </a:cubicBezTo>
                <a:cubicBezTo>
                  <a:pt x="19047" y="34477"/>
                  <a:pt x="19383" y="34253"/>
                  <a:pt x="19383" y="34813"/>
                </a:cubicBezTo>
                <a:cubicBezTo>
                  <a:pt x="19383" y="35373"/>
                  <a:pt x="19383" y="35261"/>
                  <a:pt x="19383" y="35373"/>
                </a:cubicBezTo>
                <a:cubicBezTo>
                  <a:pt x="19383" y="35932"/>
                  <a:pt x="19943" y="35932"/>
                  <a:pt x="20504" y="35373"/>
                </a:cubicBezTo>
                <a:cubicBezTo>
                  <a:pt x="20504" y="35932"/>
                  <a:pt x="20504" y="36492"/>
                  <a:pt x="20504" y="37164"/>
                </a:cubicBezTo>
                <a:cubicBezTo>
                  <a:pt x="21624" y="37723"/>
                  <a:pt x="21624" y="37723"/>
                  <a:pt x="23977" y="38843"/>
                </a:cubicBezTo>
                <a:cubicBezTo>
                  <a:pt x="25098" y="39962"/>
                  <a:pt x="25098" y="39962"/>
                  <a:pt x="25658" y="40522"/>
                </a:cubicBezTo>
                <a:cubicBezTo>
                  <a:pt x="25658" y="41082"/>
                  <a:pt x="25658" y="41641"/>
                  <a:pt x="24537" y="42201"/>
                </a:cubicBezTo>
                <a:cubicBezTo>
                  <a:pt x="24537" y="41641"/>
                  <a:pt x="24537" y="41641"/>
                  <a:pt x="23977" y="41082"/>
                </a:cubicBezTo>
                <a:cubicBezTo>
                  <a:pt x="23753" y="41082"/>
                  <a:pt x="23529" y="41082"/>
                  <a:pt x="23417" y="41082"/>
                </a:cubicBezTo>
                <a:cubicBezTo>
                  <a:pt x="23417" y="41529"/>
                  <a:pt x="23417" y="41641"/>
                  <a:pt x="23417" y="42201"/>
                </a:cubicBezTo>
                <a:cubicBezTo>
                  <a:pt x="23417" y="43432"/>
                  <a:pt x="23753" y="42985"/>
                  <a:pt x="23977" y="43432"/>
                </a:cubicBezTo>
                <a:cubicBezTo>
                  <a:pt x="23753" y="43768"/>
                  <a:pt x="23417" y="43992"/>
                  <a:pt x="23417" y="44552"/>
                </a:cubicBezTo>
                <a:cubicBezTo>
                  <a:pt x="23417" y="45671"/>
                  <a:pt x="23417" y="46231"/>
                  <a:pt x="23417" y="47350"/>
                </a:cubicBezTo>
                <a:cubicBezTo>
                  <a:pt x="23417" y="48582"/>
                  <a:pt x="23417" y="48582"/>
                  <a:pt x="23417" y="49141"/>
                </a:cubicBezTo>
                <a:lnTo>
                  <a:pt x="23417" y="49141"/>
                </a:lnTo>
                <a:cubicBezTo>
                  <a:pt x="23417" y="50261"/>
                  <a:pt x="23417" y="50820"/>
                  <a:pt x="23977" y="51940"/>
                </a:cubicBezTo>
                <a:cubicBezTo>
                  <a:pt x="24537" y="53059"/>
                  <a:pt x="25098" y="53619"/>
                  <a:pt x="25658" y="53619"/>
                </a:cubicBezTo>
                <a:cubicBezTo>
                  <a:pt x="25098" y="53619"/>
                  <a:pt x="25098" y="54850"/>
                  <a:pt x="26778" y="57089"/>
                </a:cubicBezTo>
                <a:cubicBezTo>
                  <a:pt x="27338" y="57089"/>
                  <a:pt x="27338" y="57649"/>
                  <a:pt x="27899" y="57649"/>
                </a:cubicBezTo>
                <a:cubicBezTo>
                  <a:pt x="28123" y="57873"/>
                  <a:pt x="27899" y="57985"/>
                  <a:pt x="28571" y="58208"/>
                </a:cubicBezTo>
                <a:cubicBezTo>
                  <a:pt x="29131" y="58544"/>
                  <a:pt x="29243" y="58656"/>
                  <a:pt x="29691" y="58768"/>
                </a:cubicBezTo>
                <a:cubicBezTo>
                  <a:pt x="30252" y="59328"/>
                  <a:pt x="30252" y="59328"/>
                  <a:pt x="30812" y="60000"/>
                </a:cubicBezTo>
                <a:cubicBezTo>
                  <a:pt x="31036" y="60559"/>
                  <a:pt x="30812" y="60559"/>
                  <a:pt x="31372" y="61679"/>
                </a:cubicBezTo>
                <a:cubicBezTo>
                  <a:pt x="31372" y="62238"/>
                  <a:pt x="31932" y="63358"/>
                  <a:pt x="32492" y="63358"/>
                </a:cubicBezTo>
                <a:cubicBezTo>
                  <a:pt x="32492" y="63917"/>
                  <a:pt x="32492" y="64477"/>
                  <a:pt x="33053" y="65037"/>
                </a:cubicBezTo>
                <a:cubicBezTo>
                  <a:pt x="33613" y="65708"/>
                  <a:pt x="34285" y="66268"/>
                  <a:pt x="34285" y="66828"/>
                </a:cubicBezTo>
                <a:cubicBezTo>
                  <a:pt x="33613" y="66828"/>
                  <a:pt x="33837" y="66828"/>
                  <a:pt x="33613" y="66828"/>
                </a:cubicBezTo>
                <a:lnTo>
                  <a:pt x="33613" y="66828"/>
                </a:lnTo>
                <a:cubicBezTo>
                  <a:pt x="33613" y="67388"/>
                  <a:pt x="34285" y="67388"/>
                  <a:pt x="34845" y="67947"/>
                </a:cubicBezTo>
                <a:cubicBezTo>
                  <a:pt x="35406" y="68507"/>
                  <a:pt x="35966" y="68507"/>
                  <a:pt x="35966" y="69067"/>
                </a:cubicBezTo>
                <a:cubicBezTo>
                  <a:pt x="35966" y="69291"/>
                  <a:pt x="35966" y="69514"/>
                  <a:pt x="35966" y="69626"/>
                </a:cubicBezTo>
                <a:cubicBezTo>
                  <a:pt x="35966" y="70186"/>
                  <a:pt x="36526" y="70186"/>
                  <a:pt x="36526" y="70746"/>
                </a:cubicBezTo>
                <a:cubicBezTo>
                  <a:pt x="36750" y="70746"/>
                  <a:pt x="36526" y="70746"/>
                  <a:pt x="37086" y="70746"/>
                </a:cubicBezTo>
                <a:cubicBezTo>
                  <a:pt x="37086" y="69626"/>
                  <a:pt x="36526" y="67947"/>
                  <a:pt x="35406" y="66268"/>
                </a:cubicBezTo>
                <a:cubicBezTo>
                  <a:pt x="34285" y="64477"/>
                  <a:pt x="34285" y="64701"/>
                  <a:pt x="33613" y="63917"/>
                </a:cubicBezTo>
                <a:cubicBezTo>
                  <a:pt x="33613" y="63358"/>
                  <a:pt x="33613" y="63134"/>
                  <a:pt x="33613" y="62798"/>
                </a:cubicBezTo>
                <a:cubicBezTo>
                  <a:pt x="33053" y="62238"/>
                  <a:pt x="33277" y="62014"/>
                  <a:pt x="33053" y="61679"/>
                </a:cubicBezTo>
                <a:cubicBezTo>
                  <a:pt x="33277" y="61679"/>
                  <a:pt x="33053" y="61679"/>
                  <a:pt x="33613" y="61679"/>
                </a:cubicBezTo>
                <a:cubicBezTo>
                  <a:pt x="33837" y="61679"/>
                  <a:pt x="34061" y="61679"/>
                  <a:pt x="34285" y="61679"/>
                </a:cubicBezTo>
                <a:cubicBezTo>
                  <a:pt x="34397" y="61902"/>
                  <a:pt x="34621" y="62014"/>
                  <a:pt x="34845" y="62238"/>
                </a:cubicBezTo>
                <a:lnTo>
                  <a:pt x="34845" y="62238"/>
                </a:lnTo>
                <a:cubicBezTo>
                  <a:pt x="34845" y="62798"/>
                  <a:pt x="34845" y="63358"/>
                  <a:pt x="34845" y="63917"/>
                </a:cubicBezTo>
                <a:cubicBezTo>
                  <a:pt x="35406" y="64477"/>
                  <a:pt x="35406" y="64477"/>
                  <a:pt x="35966" y="65037"/>
                </a:cubicBezTo>
                <a:cubicBezTo>
                  <a:pt x="36526" y="65708"/>
                  <a:pt x="37086" y="66268"/>
                  <a:pt x="37086" y="66828"/>
                </a:cubicBezTo>
                <a:cubicBezTo>
                  <a:pt x="37647" y="67388"/>
                  <a:pt x="37871" y="67164"/>
                  <a:pt x="38207" y="67388"/>
                </a:cubicBezTo>
                <a:cubicBezTo>
                  <a:pt x="38767" y="67947"/>
                  <a:pt x="38767" y="68507"/>
                  <a:pt x="39327" y="69067"/>
                </a:cubicBezTo>
                <a:cubicBezTo>
                  <a:pt x="40000" y="69626"/>
                  <a:pt x="40000" y="70186"/>
                  <a:pt x="39327" y="70186"/>
                </a:cubicBezTo>
                <a:cubicBezTo>
                  <a:pt x="40000" y="70186"/>
                  <a:pt x="40560" y="70186"/>
                  <a:pt x="41120" y="70746"/>
                </a:cubicBezTo>
                <a:cubicBezTo>
                  <a:pt x="41680" y="71417"/>
                  <a:pt x="41680" y="71977"/>
                  <a:pt x="42240" y="72537"/>
                </a:cubicBezTo>
                <a:cubicBezTo>
                  <a:pt x="42240" y="73097"/>
                  <a:pt x="42801" y="73656"/>
                  <a:pt x="42801" y="74776"/>
                </a:cubicBezTo>
                <a:cubicBezTo>
                  <a:pt x="42801" y="75335"/>
                  <a:pt x="43361" y="75895"/>
                  <a:pt x="43361" y="76455"/>
                </a:cubicBezTo>
                <a:cubicBezTo>
                  <a:pt x="43361" y="77126"/>
                  <a:pt x="43361" y="77126"/>
                  <a:pt x="43921" y="77686"/>
                </a:cubicBezTo>
                <a:cubicBezTo>
                  <a:pt x="44481" y="77686"/>
                  <a:pt x="44481" y="78246"/>
                  <a:pt x="45042" y="78246"/>
                </a:cubicBezTo>
                <a:cubicBezTo>
                  <a:pt x="45490" y="78358"/>
                  <a:pt x="45714" y="78805"/>
                  <a:pt x="46274" y="78805"/>
                </a:cubicBezTo>
                <a:cubicBezTo>
                  <a:pt x="46834" y="79365"/>
                  <a:pt x="46834" y="79365"/>
                  <a:pt x="47394" y="79365"/>
                </a:cubicBezTo>
                <a:cubicBezTo>
                  <a:pt x="47731" y="79701"/>
                  <a:pt x="47955" y="79925"/>
                  <a:pt x="48515" y="80485"/>
                </a:cubicBezTo>
                <a:cubicBezTo>
                  <a:pt x="49075" y="80485"/>
                  <a:pt x="49635" y="81044"/>
                  <a:pt x="50196" y="81044"/>
                </a:cubicBezTo>
                <a:cubicBezTo>
                  <a:pt x="50756" y="81044"/>
                  <a:pt x="50980" y="81492"/>
                  <a:pt x="51316" y="81604"/>
                </a:cubicBezTo>
                <a:cubicBezTo>
                  <a:pt x="51988" y="81604"/>
                  <a:pt x="51988" y="81604"/>
                  <a:pt x="52549" y="81044"/>
                </a:cubicBezTo>
                <a:cubicBezTo>
                  <a:pt x="53109" y="81044"/>
                  <a:pt x="53221" y="81044"/>
                  <a:pt x="53669" y="81044"/>
                </a:cubicBezTo>
                <a:cubicBezTo>
                  <a:pt x="54229" y="81044"/>
                  <a:pt x="55350" y="81044"/>
                  <a:pt x="55910" y="82164"/>
                </a:cubicBezTo>
                <a:cubicBezTo>
                  <a:pt x="56470" y="82835"/>
                  <a:pt x="57030" y="83395"/>
                  <a:pt x="57703" y="83955"/>
                </a:cubicBezTo>
                <a:cubicBezTo>
                  <a:pt x="59383" y="84514"/>
                  <a:pt x="61064" y="85074"/>
                  <a:pt x="61624" y="84514"/>
                </a:cubicBezTo>
                <a:cubicBezTo>
                  <a:pt x="61848" y="84738"/>
                  <a:pt x="61624" y="85074"/>
                  <a:pt x="62184" y="85074"/>
                </a:cubicBezTo>
                <a:cubicBezTo>
                  <a:pt x="62184" y="85634"/>
                  <a:pt x="62184" y="86194"/>
                  <a:pt x="62745" y="86194"/>
                </a:cubicBezTo>
                <a:cubicBezTo>
                  <a:pt x="62745" y="86753"/>
                  <a:pt x="63193" y="86977"/>
                  <a:pt x="63417" y="87313"/>
                </a:cubicBezTo>
                <a:cubicBezTo>
                  <a:pt x="63417" y="87873"/>
                  <a:pt x="63417" y="87873"/>
                  <a:pt x="63977" y="88544"/>
                </a:cubicBezTo>
                <a:cubicBezTo>
                  <a:pt x="64313" y="88880"/>
                  <a:pt x="64537" y="89104"/>
                  <a:pt x="65098" y="89664"/>
                </a:cubicBezTo>
                <a:cubicBezTo>
                  <a:pt x="65658" y="89664"/>
                  <a:pt x="66218" y="90223"/>
                  <a:pt x="66778" y="90783"/>
                </a:cubicBezTo>
                <a:cubicBezTo>
                  <a:pt x="66778" y="90223"/>
                  <a:pt x="66778" y="90447"/>
                  <a:pt x="66778" y="90223"/>
                </a:cubicBezTo>
                <a:cubicBezTo>
                  <a:pt x="67002" y="90559"/>
                  <a:pt x="67338" y="90783"/>
                  <a:pt x="67338" y="91343"/>
                </a:cubicBezTo>
                <a:cubicBezTo>
                  <a:pt x="67899" y="91902"/>
                  <a:pt x="68459" y="92462"/>
                  <a:pt x="69131" y="91902"/>
                </a:cubicBezTo>
                <a:cubicBezTo>
                  <a:pt x="69691" y="91902"/>
                  <a:pt x="70252" y="91343"/>
                  <a:pt x="70252" y="89664"/>
                </a:cubicBezTo>
                <a:cubicBezTo>
                  <a:pt x="68459" y="90223"/>
                  <a:pt x="67338" y="90223"/>
                  <a:pt x="66218" y="88544"/>
                </a:cubicBezTo>
                <a:cubicBezTo>
                  <a:pt x="66218" y="88320"/>
                  <a:pt x="66218" y="88097"/>
                  <a:pt x="66218" y="87873"/>
                </a:cubicBezTo>
                <a:cubicBezTo>
                  <a:pt x="66218" y="87313"/>
                  <a:pt x="65882" y="87537"/>
                  <a:pt x="65658" y="87313"/>
                </a:cubicBezTo>
                <a:cubicBezTo>
                  <a:pt x="65658" y="86753"/>
                  <a:pt x="65658" y="86977"/>
                  <a:pt x="65658" y="86753"/>
                </a:cubicBezTo>
                <a:cubicBezTo>
                  <a:pt x="65658" y="86194"/>
                  <a:pt x="65658" y="86417"/>
                  <a:pt x="65658" y="86194"/>
                </a:cubicBezTo>
                <a:cubicBezTo>
                  <a:pt x="65658" y="85634"/>
                  <a:pt x="65658" y="85634"/>
                  <a:pt x="66218" y="85634"/>
                </a:cubicBezTo>
                <a:cubicBezTo>
                  <a:pt x="66442" y="85634"/>
                  <a:pt x="66554" y="85634"/>
                  <a:pt x="66778" y="85634"/>
                </a:cubicBezTo>
                <a:cubicBezTo>
                  <a:pt x="66778" y="85074"/>
                  <a:pt x="66778" y="85074"/>
                  <a:pt x="66778" y="84514"/>
                </a:cubicBezTo>
                <a:cubicBezTo>
                  <a:pt x="66218" y="83955"/>
                  <a:pt x="66218" y="83955"/>
                  <a:pt x="66218" y="83395"/>
                </a:cubicBezTo>
                <a:cubicBezTo>
                  <a:pt x="66218" y="82835"/>
                  <a:pt x="66218" y="82835"/>
                  <a:pt x="65658" y="81604"/>
                </a:cubicBezTo>
                <a:cubicBezTo>
                  <a:pt x="65098" y="81044"/>
                  <a:pt x="64537" y="81044"/>
                  <a:pt x="64537" y="80485"/>
                </a:cubicBezTo>
                <a:cubicBezTo>
                  <a:pt x="63977" y="81044"/>
                  <a:pt x="63977" y="81604"/>
                  <a:pt x="63417" y="81044"/>
                </a:cubicBezTo>
                <a:cubicBezTo>
                  <a:pt x="62745" y="81044"/>
                  <a:pt x="62184" y="81044"/>
                  <a:pt x="62184" y="80485"/>
                </a:cubicBezTo>
                <a:cubicBezTo>
                  <a:pt x="62072" y="80708"/>
                  <a:pt x="62184" y="81044"/>
                  <a:pt x="61624" y="81044"/>
                </a:cubicBezTo>
                <a:cubicBezTo>
                  <a:pt x="61624" y="81268"/>
                  <a:pt x="61624" y="81492"/>
                  <a:pt x="61624" y="81604"/>
                </a:cubicBezTo>
                <a:cubicBezTo>
                  <a:pt x="61064" y="81604"/>
                  <a:pt x="60840" y="81604"/>
                  <a:pt x="60504" y="81604"/>
                </a:cubicBezTo>
                <a:cubicBezTo>
                  <a:pt x="60504" y="81044"/>
                  <a:pt x="60504" y="81044"/>
                  <a:pt x="60504" y="79925"/>
                </a:cubicBezTo>
                <a:cubicBezTo>
                  <a:pt x="61064" y="79365"/>
                  <a:pt x="61064" y="78805"/>
                  <a:pt x="61064" y="78246"/>
                </a:cubicBezTo>
                <a:cubicBezTo>
                  <a:pt x="61288" y="78022"/>
                  <a:pt x="61064" y="77686"/>
                  <a:pt x="61624" y="77686"/>
                </a:cubicBezTo>
                <a:cubicBezTo>
                  <a:pt x="61624" y="77126"/>
                  <a:pt x="61624" y="76455"/>
                  <a:pt x="62184" y="76455"/>
                </a:cubicBezTo>
                <a:cubicBezTo>
                  <a:pt x="62184" y="75895"/>
                  <a:pt x="62184" y="75895"/>
                  <a:pt x="62184" y="75335"/>
                </a:cubicBezTo>
                <a:cubicBezTo>
                  <a:pt x="62184" y="74776"/>
                  <a:pt x="62184" y="75000"/>
                  <a:pt x="62184" y="74776"/>
                </a:cubicBezTo>
                <a:cubicBezTo>
                  <a:pt x="61624" y="74216"/>
                  <a:pt x="61064" y="74216"/>
                  <a:pt x="60504" y="74216"/>
                </a:cubicBezTo>
                <a:cubicBezTo>
                  <a:pt x="59943" y="74216"/>
                  <a:pt x="58823" y="74776"/>
                  <a:pt x="58823" y="75895"/>
                </a:cubicBezTo>
                <a:cubicBezTo>
                  <a:pt x="58599" y="76119"/>
                  <a:pt x="58375" y="76343"/>
                  <a:pt x="58263" y="76455"/>
                </a:cubicBezTo>
                <a:cubicBezTo>
                  <a:pt x="58263" y="77126"/>
                  <a:pt x="58263" y="77238"/>
                  <a:pt x="58263" y="77686"/>
                </a:cubicBezTo>
                <a:cubicBezTo>
                  <a:pt x="57703" y="77686"/>
                  <a:pt x="57703" y="78246"/>
                  <a:pt x="57030" y="78246"/>
                </a:cubicBezTo>
                <a:cubicBezTo>
                  <a:pt x="56470" y="78246"/>
                  <a:pt x="56470" y="78246"/>
                  <a:pt x="55350" y="78246"/>
                </a:cubicBezTo>
                <a:cubicBezTo>
                  <a:pt x="54789" y="78246"/>
                  <a:pt x="54229" y="78246"/>
                  <a:pt x="53669" y="78246"/>
                </a:cubicBezTo>
                <a:cubicBezTo>
                  <a:pt x="53109" y="77686"/>
                  <a:pt x="52549" y="77126"/>
                  <a:pt x="51988" y="75895"/>
                </a:cubicBezTo>
                <a:cubicBezTo>
                  <a:pt x="51316" y="74776"/>
                  <a:pt x="50756" y="73656"/>
                  <a:pt x="50756" y="73097"/>
                </a:cubicBezTo>
                <a:cubicBezTo>
                  <a:pt x="50756" y="72537"/>
                  <a:pt x="51316" y="71417"/>
                  <a:pt x="51316" y="70746"/>
                </a:cubicBezTo>
                <a:cubicBezTo>
                  <a:pt x="51316" y="69626"/>
                  <a:pt x="51316" y="69626"/>
                  <a:pt x="51316" y="69067"/>
                </a:cubicBezTo>
                <a:cubicBezTo>
                  <a:pt x="51316" y="68507"/>
                  <a:pt x="51316" y="67947"/>
                  <a:pt x="50756" y="66828"/>
                </a:cubicBezTo>
                <a:cubicBezTo>
                  <a:pt x="51316" y="66828"/>
                  <a:pt x="51316" y="66828"/>
                  <a:pt x="51988" y="66268"/>
                </a:cubicBezTo>
                <a:cubicBezTo>
                  <a:pt x="51988" y="65708"/>
                  <a:pt x="52549" y="65708"/>
                  <a:pt x="52549" y="65037"/>
                </a:cubicBezTo>
                <a:cubicBezTo>
                  <a:pt x="52661" y="65037"/>
                  <a:pt x="52549" y="65037"/>
                  <a:pt x="53109" y="65037"/>
                </a:cubicBezTo>
                <a:lnTo>
                  <a:pt x="53109" y="65037"/>
                </a:lnTo>
                <a:cubicBezTo>
                  <a:pt x="53221" y="65037"/>
                  <a:pt x="53445" y="65037"/>
                  <a:pt x="53669" y="65037"/>
                </a:cubicBezTo>
                <a:cubicBezTo>
                  <a:pt x="53669" y="64925"/>
                  <a:pt x="53669" y="65037"/>
                  <a:pt x="53669" y="64477"/>
                </a:cubicBezTo>
                <a:lnTo>
                  <a:pt x="53669" y="64477"/>
                </a:lnTo>
                <a:cubicBezTo>
                  <a:pt x="53445" y="64365"/>
                  <a:pt x="53109" y="64477"/>
                  <a:pt x="53109" y="63917"/>
                </a:cubicBezTo>
                <a:cubicBezTo>
                  <a:pt x="53669" y="64477"/>
                  <a:pt x="54229" y="64477"/>
                  <a:pt x="55350" y="63917"/>
                </a:cubicBezTo>
                <a:cubicBezTo>
                  <a:pt x="56470" y="63917"/>
                  <a:pt x="57030" y="63917"/>
                  <a:pt x="57703" y="63917"/>
                </a:cubicBezTo>
                <a:cubicBezTo>
                  <a:pt x="58263" y="64477"/>
                  <a:pt x="58823" y="64477"/>
                  <a:pt x="59383" y="63917"/>
                </a:cubicBezTo>
                <a:cubicBezTo>
                  <a:pt x="59159" y="63805"/>
                  <a:pt x="59383" y="63917"/>
                  <a:pt x="58823" y="63358"/>
                </a:cubicBezTo>
                <a:cubicBezTo>
                  <a:pt x="58823" y="62798"/>
                  <a:pt x="58823" y="62574"/>
                  <a:pt x="58823" y="62238"/>
                </a:cubicBezTo>
                <a:cubicBezTo>
                  <a:pt x="59383" y="63358"/>
                  <a:pt x="59943" y="63917"/>
                  <a:pt x="61064" y="62798"/>
                </a:cubicBezTo>
                <a:cubicBezTo>
                  <a:pt x="61624" y="63358"/>
                  <a:pt x="61624" y="63358"/>
                  <a:pt x="62184" y="63358"/>
                </a:cubicBezTo>
                <a:cubicBezTo>
                  <a:pt x="63417" y="63358"/>
                  <a:pt x="63417" y="63358"/>
                  <a:pt x="63977" y="63917"/>
                </a:cubicBezTo>
                <a:cubicBezTo>
                  <a:pt x="64089" y="63917"/>
                  <a:pt x="63977" y="63917"/>
                  <a:pt x="64537" y="63917"/>
                </a:cubicBezTo>
                <a:cubicBezTo>
                  <a:pt x="64537" y="64477"/>
                  <a:pt x="64537" y="64477"/>
                  <a:pt x="65098" y="64477"/>
                </a:cubicBezTo>
                <a:lnTo>
                  <a:pt x="65098" y="64477"/>
                </a:lnTo>
                <a:cubicBezTo>
                  <a:pt x="65658" y="64477"/>
                  <a:pt x="65434" y="64141"/>
                  <a:pt x="65658" y="63917"/>
                </a:cubicBezTo>
                <a:cubicBezTo>
                  <a:pt x="66218" y="64477"/>
                  <a:pt x="66778" y="65037"/>
                  <a:pt x="66778" y="65708"/>
                </a:cubicBezTo>
                <a:cubicBezTo>
                  <a:pt x="67338" y="67947"/>
                  <a:pt x="67899" y="69067"/>
                  <a:pt x="68459" y="69067"/>
                </a:cubicBezTo>
                <a:cubicBezTo>
                  <a:pt x="68459" y="69626"/>
                  <a:pt x="68907" y="69514"/>
                  <a:pt x="69131" y="69626"/>
                </a:cubicBezTo>
                <a:cubicBezTo>
                  <a:pt x="69691" y="69626"/>
                  <a:pt x="69691" y="69067"/>
                  <a:pt x="69691" y="68507"/>
                </a:cubicBezTo>
                <a:cubicBezTo>
                  <a:pt x="69691" y="68171"/>
                  <a:pt x="69691" y="67947"/>
                  <a:pt x="69691" y="67388"/>
                </a:cubicBezTo>
                <a:cubicBezTo>
                  <a:pt x="69691" y="67164"/>
                  <a:pt x="69691" y="66940"/>
                  <a:pt x="69691" y="66828"/>
                </a:cubicBezTo>
                <a:cubicBezTo>
                  <a:pt x="69467" y="66604"/>
                  <a:pt x="69243" y="66380"/>
                  <a:pt x="69131" y="66268"/>
                </a:cubicBezTo>
                <a:cubicBezTo>
                  <a:pt x="69131" y="65708"/>
                  <a:pt x="69131" y="65037"/>
                  <a:pt x="69131" y="64477"/>
                </a:cubicBezTo>
                <a:cubicBezTo>
                  <a:pt x="69131" y="64365"/>
                  <a:pt x="69131" y="64141"/>
                  <a:pt x="69131" y="63917"/>
                </a:cubicBezTo>
                <a:cubicBezTo>
                  <a:pt x="68459" y="63917"/>
                  <a:pt x="67899" y="63358"/>
                  <a:pt x="67899" y="62798"/>
                </a:cubicBezTo>
                <a:cubicBezTo>
                  <a:pt x="67338" y="62798"/>
                  <a:pt x="67338" y="62238"/>
                  <a:pt x="67899" y="61679"/>
                </a:cubicBezTo>
                <a:cubicBezTo>
                  <a:pt x="67899" y="61119"/>
                  <a:pt x="68459" y="60559"/>
                  <a:pt x="69131" y="60000"/>
                </a:cubicBezTo>
                <a:cubicBezTo>
                  <a:pt x="69243" y="60000"/>
                  <a:pt x="69131" y="60000"/>
                  <a:pt x="69691" y="60000"/>
                </a:cubicBezTo>
                <a:cubicBezTo>
                  <a:pt x="70252" y="60000"/>
                  <a:pt x="70252" y="59328"/>
                  <a:pt x="70812" y="59328"/>
                </a:cubicBezTo>
                <a:cubicBezTo>
                  <a:pt x="71372" y="59328"/>
                  <a:pt x="71596" y="58992"/>
                  <a:pt x="71932" y="58768"/>
                </a:cubicBezTo>
                <a:cubicBezTo>
                  <a:pt x="73053" y="57649"/>
                  <a:pt x="73613" y="57089"/>
                  <a:pt x="73053" y="55970"/>
                </a:cubicBezTo>
                <a:cubicBezTo>
                  <a:pt x="73613" y="55970"/>
                  <a:pt x="73613" y="55970"/>
                  <a:pt x="73613" y="55410"/>
                </a:cubicBezTo>
                <a:cubicBezTo>
                  <a:pt x="73613" y="55186"/>
                  <a:pt x="73613" y="55410"/>
                  <a:pt x="73613" y="54850"/>
                </a:cubicBezTo>
                <a:cubicBezTo>
                  <a:pt x="73053" y="54850"/>
                  <a:pt x="73277" y="54850"/>
                  <a:pt x="73053" y="54850"/>
                </a:cubicBezTo>
                <a:cubicBezTo>
                  <a:pt x="72492" y="54850"/>
                  <a:pt x="72717" y="54850"/>
                  <a:pt x="72492" y="54850"/>
                </a:cubicBezTo>
                <a:cubicBezTo>
                  <a:pt x="73053" y="54291"/>
                  <a:pt x="73053" y="53619"/>
                  <a:pt x="72492" y="53059"/>
                </a:cubicBezTo>
                <a:cubicBezTo>
                  <a:pt x="73053" y="53059"/>
                  <a:pt x="73053" y="53059"/>
                  <a:pt x="73053" y="52500"/>
                </a:cubicBezTo>
                <a:cubicBezTo>
                  <a:pt x="73613" y="51940"/>
                  <a:pt x="73613" y="51940"/>
                  <a:pt x="73613" y="51380"/>
                </a:cubicBezTo>
                <a:cubicBezTo>
                  <a:pt x="74173" y="52500"/>
                  <a:pt x="74845" y="52500"/>
                  <a:pt x="75406" y="51940"/>
                </a:cubicBezTo>
                <a:cubicBezTo>
                  <a:pt x="75966" y="51380"/>
                  <a:pt x="75966" y="50820"/>
                  <a:pt x="75406" y="50820"/>
                </a:cubicBezTo>
                <a:cubicBezTo>
                  <a:pt x="75966" y="50261"/>
                  <a:pt x="76526" y="49701"/>
                  <a:pt x="77086" y="49701"/>
                </a:cubicBezTo>
                <a:cubicBezTo>
                  <a:pt x="78207" y="49701"/>
                  <a:pt x="78207" y="49253"/>
                  <a:pt x="78767" y="49141"/>
                </a:cubicBezTo>
                <a:cubicBezTo>
                  <a:pt x="78991" y="49141"/>
                  <a:pt x="79215" y="49141"/>
                  <a:pt x="79327" y="49141"/>
                </a:cubicBezTo>
                <a:cubicBezTo>
                  <a:pt x="79327" y="48582"/>
                  <a:pt x="79327" y="48582"/>
                  <a:pt x="79327" y="47910"/>
                </a:cubicBezTo>
                <a:cubicBezTo>
                  <a:pt x="79327" y="47350"/>
                  <a:pt x="79327" y="47350"/>
                  <a:pt x="79327" y="46791"/>
                </a:cubicBezTo>
                <a:cubicBezTo>
                  <a:pt x="79887" y="46791"/>
                  <a:pt x="79887" y="46231"/>
                  <a:pt x="80560" y="46231"/>
                </a:cubicBezTo>
                <a:cubicBezTo>
                  <a:pt x="81120" y="46231"/>
                  <a:pt x="81232" y="45895"/>
                  <a:pt x="81680" y="45671"/>
                </a:cubicBezTo>
                <a:cubicBezTo>
                  <a:pt x="82240" y="45447"/>
                  <a:pt x="82801" y="45335"/>
                  <a:pt x="83361" y="45111"/>
                </a:cubicBezTo>
                <a:cubicBezTo>
                  <a:pt x="83361" y="44888"/>
                  <a:pt x="83361" y="44776"/>
                  <a:pt x="83361" y="44552"/>
                </a:cubicBezTo>
                <a:cubicBezTo>
                  <a:pt x="83921" y="44552"/>
                  <a:pt x="85042" y="44552"/>
                  <a:pt x="85602" y="43992"/>
                </a:cubicBezTo>
                <a:cubicBezTo>
                  <a:pt x="86274" y="43432"/>
                  <a:pt x="85602" y="42873"/>
                  <a:pt x="85042" y="42201"/>
                </a:cubicBezTo>
                <a:cubicBezTo>
                  <a:pt x="85042" y="42089"/>
                  <a:pt x="85042" y="41865"/>
                  <a:pt x="85042" y="41641"/>
                </a:cubicBezTo>
                <a:cubicBezTo>
                  <a:pt x="84481" y="41082"/>
                  <a:pt x="84369" y="41305"/>
                  <a:pt x="83921" y="41082"/>
                </a:cubicBezTo>
                <a:cubicBezTo>
                  <a:pt x="84145" y="41082"/>
                  <a:pt x="83921" y="41082"/>
                  <a:pt x="84481" y="41082"/>
                </a:cubicBezTo>
                <a:cubicBezTo>
                  <a:pt x="85042" y="41082"/>
                  <a:pt x="85042" y="41082"/>
                  <a:pt x="85602" y="41082"/>
                </a:cubicBezTo>
                <a:cubicBezTo>
                  <a:pt x="86274" y="40522"/>
                  <a:pt x="86274" y="39962"/>
                  <a:pt x="85042" y="39962"/>
                </a:cubicBezTo>
                <a:cubicBezTo>
                  <a:pt x="83921" y="39402"/>
                  <a:pt x="82801" y="39962"/>
                  <a:pt x="81680" y="40522"/>
                </a:cubicBezTo>
                <a:close/>
                <a:moveTo>
                  <a:pt x="68459" y="109029"/>
                </a:moveTo>
                <a:cubicBezTo>
                  <a:pt x="79327" y="107350"/>
                  <a:pt x="88515" y="102201"/>
                  <a:pt x="95910" y="94253"/>
                </a:cubicBezTo>
                <a:cubicBezTo>
                  <a:pt x="95798" y="94253"/>
                  <a:pt x="95910" y="94253"/>
                  <a:pt x="95350" y="94253"/>
                </a:cubicBezTo>
                <a:cubicBezTo>
                  <a:pt x="94789" y="93582"/>
                  <a:pt x="94565" y="93805"/>
                  <a:pt x="94229" y="93582"/>
                </a:cubicBezTo>
                <a:cubicBezTo>
                  <a:pt x="93109" y="93022"/>
                  <a:pt x="93109" y="93246"/>
                  <a:pt x="92549" y="93022"/>
                </a:cubicBezTo>
                <a:cubicBezTo>
                  <a:pt x="92549" y="92462"/>
                  <a:pt x="92549" y="92462"/>
                  <a:pt x="91988" y="91902"/>
                </a:cubicBezTo>
                <a:cubicBezTo>
                  <a:pt x="91764" y="91679"/>
                  <a:pt x="91988" y="91343"/>
                  <a:pt x="91316" y="91343"/>
                </a:cubicBezTo>
                <a:cubicBezTo>
                  <a:pt x="91204" y="91119"/>
                  <a:pt x="90980" y="91007"/>
                  <a:pt x="90756" y="90783"/>
                </a:cubicBezTo>
                <a:cubicBezTo>
                  <a:pt x="90196" y="90223"/>
                  <a:pt x="90084" y="90447"/>
                  <a:pt x="89635" y="90223"/>
                </a:cubicBezTo>
                <a:cubicBezTo>
                  <a:pt x="89411" y="90000"/>
                  <a:pt x="89635" y="89664"/>
                  <a:pt x="89075" y="89664"/>
                </a:cubicBezTo>
                <a:cubicBezTo>
                  <a:pt x="88851" y="89440"/>
                  <a:pt x="88739" y="89216"/>
                  <a:pt x="88515" y="89104"/>
                </a:cubicBezTo>
                <a:cubicBezTo>
                  <a:pt x="88291" y="89104"/>
                  <a:pt x="88515" y="89104"/>
                  <a:pt x="87955" y="89104"/>
                </a:cubicBezTo>
                <a:cubicBezTo>
                  <a:pt x="87955" y="88544"/>
                  <a:pt x="87507" y="88656"/>
                  <a:pt x="87394" y="88544"/>
                </a:cubicBezTo>
                <a:cubicBezTo>
                  <a:pt x="87394" y="89104"/>
                  <a:pt x="86946" y="88880"/>
                  <a:pt x="86834" y="89104"/>
                </a:cubicBezTo>
                <a:cubicBezTo>
                  <a:pt x="86610" y="89104"/>
                  <a:pt x="86386" y="89104"/>
                  <a:pt x="86274" y="89104"/>
                </a:cubicBezTo>
                <a:cubicBezTo>
                  <a:pt x="86050" y="89104"/>
                  <a:pt x="86274" y="89104"/>
                  <a:pt x="85602" y="89104"/>
                </a:cubicBezTo>
                <a:lnTo>
                  <a:pt x="85602" y="89104"/>
                </a:lnTo>
                <a:cubicBezTo>
                  <a:pt x="85042" y="89664"/>
                  <a:pt x="85266" y="89440"/>
                  <a:pt x="85042" y="89664"/>
                </a:cubicBezTo>
                <a:lnTo>
                  <a:pt x="85042" y="89664"/>
                </a:lnTo>
                <a:cubicBezTo>
                  <a:pt x="83921" y="89104"/>
                  <a:pt x="83361" y="88544"/>
                  <a:pt x="82240" y="87873"/>
                </a:cubicBezTo>
                <a:cubicBezTo>
                  <a:pt x="82016" y="87761"/>
                  <a:pt x="81680" y="87873"/>
                  <a:pt x="81680" y="87313"/>
                </a:cubicBezTo>
                <a:cubicBezTo>
                  <a:pt x="81120" y="87313"/>
                  <a:pt x="81120" y="87313"/>
                  <a:pt x="80560" y="87313"/>
                </a:cubicBezTo>
                <a:cubicBezTo>
                  <a:pt x="80560" y="86753"/>
                  <a:pt x="80112" y="86977"/>
                  <a:pt x="79887" y="86753"/>
                </a:cubicBezTo>
                <a:cubicBezTo>
                  <a:pt x="79327" y="86753"/>
                  <a:pt x="79327" y="87313"/>
                  <a:pt x="78767" y="87313"/>
                </a:cubicBezTo>
                <a:cubicBezTo>
                  <a:pt x="78767" y="87873"/>
                  <a:pt x="78767" y="87873"/>
                  <a:pt x="78767" y="88544"/>
                </a:cubicBezTo>
                <a:cubicBezTo>
                  <a:pt x="78207" y="89104"/>
                  <a:pt x="78431" y="89216"/>
                  <a:pt x="78207" y="89664"/>
                </a:cubicBezTo>
                <a:cubicBezTo>
                  <a:pt x="78207" y="89216"/>
                  <a:pt x="78207" y="89104"/>
                  <a:pt x="78207" y="88544"/>
                </a:cubicBezTo>
                <a:cubicBezTo>
                  <a:pt x="78767" y="87873"/>
                  <a:pt x="78767" y="87313"/>
                  <a:pt x="78767" y="86753"/>
                </a:cubicBezTo>
                <a:cubicBezTo>
                  <a:pt x="78207" y="86753"/>
                  <a:pt x="78207" y="86194"/>
                  <a:pt x="77647" y="86753"/>
                </a:cubicBezTo>
                <a:cubicBezTo>
                  <a:pt x="77086" y="86753"/>
                  <a:pt x="77086" y="86753"/>
                  <a:pt x="76526" y="86753"/>
                </a:cubicBezTo>
                <a:cubicBezTo>
                  <a:pt x="76302" y="86977"/>
                  <a:pt x="76526" y="87313"/>
                  <a:pt x="75966" y="87313"/>
                </a:cubicBezTo>
                <a:cubicBezTo>
                  <a:pt x="75406" y="87873"/>
                  <a:pt x="75518" y="87761"/>
                  <a:pt x="75406" y="87873"/>
                </a:cubicBezTo>
                <a:cubicBezTo>
                  <a:pt x="74845" y="87873"/>
                  <a:pt x="74845" y="88544"/>
                  <a:pt x="74173" y="88544"/>
                </a:cubicBezTo>
                <a:cubicBezTo>
                  <a:pt x="74061" y="88656"/>
                  <a:pt x="74173" y="89104"/>
                  <a:pt x="73613" y="89104"/>
                </a:cubicBezTo>
                <a:cubicBezTo>
                  <a:pt x="73613" y="89440"/>
                  <a:pt x="73613" y="89664"/>
                  <a:pt x="73613" y="90223"/>
                </a:cubicBezTo>
                <a:cubicBezTo>
                  <a:pt x="73053" y="90223"/>
                  <a:pt x="73277" y="90559"/>
                  <a:pt x="73053" y="90783"/>
                </a:cubicBezTo>
                <a:cubicBezTo>
                  <a:pt x="72717" y="90559"/>
                  <a:pt x="72492" y="90223"/>
                  <a:pt x="71932" y="90223"/>
                </a:cubicBezTo>
                <a:cubicBezTo>
                  <a:pt x="71372" y="90223"/>
                  <a:pt x="71596" y="90223"/>
                  <a:pt x="71372" y="90223"/>
                </a:cubicBezTo>
                <a:cubicBezTo>
                  <a:pt x="71372" y="90783"/>
                  <a:pt x="71372" y="91343"/>
                  <a:pt x="71932" y="92462"/>
                </a:cubicBezTo>
                <a:cubicBezTo>
                  <a:pt x="71932" y="94253"/>
                  <a:pt x="71932" y="94813"/>
                  <a:pt x="71932" y="95373"/>
                </a:cubicBezTo>
                <a:cubicBezTo>
                  <a:pt x="72492" y="97052"/>
                  <a:pt x="71932" y="98171"/>
                  <a:pt x="71372" y="99291"/>
                </a:cubicBezTo>
                <a:cubicBezTo>
                  <a:pt x="69691" y="100522"/>
                  <a:pt x="69131" y="101641"/>
                  <a:pt x="69131" y="102201"/>
                </a:cubicBezTo>
                <a:cubicBezTo>
                  <a:pt x="68459" y="103320"/>
                  <a:pt x="69131" y="104440"/>
                  <a:pt x="69691" y="104440"/>
                </a:cubicBezTo>
                <a:cubicBezTo>
                  <a:pt x="69691" y="105000"/>
                  <a:pt x="69691" y="105671"/>
                  <a:pt x="69131" y="106231"/>
                </a:cubicBezTo>
                <a:cubicBezTo>
                  <a:pt x="68459" y="106791"/>
                  <a:pt x="68459" y="107350"/>
                  <a:pt x="68459" y="107910"/>
                </a:cubicBezTo>
                <a:cubicBezTo>
                  <a:pt x="68459" y="108246"/>
                  <a:pt x="68459" y="108470"/>
                  <a:pt x="68459" y="109029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0" name="Shape 1341"/>
          <p:cNvSpPr/>
          <p:nvPr userDrawn="1"/>
        </p:nvSpPr>
        <p:spPr>
          <a:xfrm>
            <a:off x="4275084" y="3404306"/>
            <a:ext cx="449400" cy="38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104" y="19925"/>
                </a:moveTo>
                <a:cubicBezTo>
                  <a:pt x="54528" y="19925"/>
                  <a:pt x="65952" y="19925"/>
                  <a:pt x="77376" y="19925"/>
                </a:cubicBezTo>
                <a:cubicBezTo>
                  <a:pt x="77376" y="16679"/>
                  <a:pt x="77376" y="13432"/>
                  <a:pt x="77376" y="10186"/>
                </a:cubicBezTo>
                <a:cubicBezTo>
                  <a:pt x="65952" y="10186"/>
                  <a:pt x="54528" y="10186"/>
                  <a:pt x="43104" y="10186"/>
                </a:cubicBezTo>
                <a:cubicBezTo>
                  <a:pt x="43104" y="13432"/>
                  <a:pt x="43104" y="16679"/>
                  <a:pt x="43104" y="19925"/>
                </a:cubicBezTo>
                <a:close/>
                <a:moveTo>
                  <a:pt x="119904" y="70186"/>
                </a:moveTo>
                <a:cubicBezTo>
                  <a:pt x="119904" y="82500"/>
                  <a:pt x="119904" y="94925"/>
                  <a:pt x="119904" y="107238"/>
                </a:cubicBezTo>
                <a:cubicBezTo>
                  <a:pt x="119904" y="110708"/>
                  <a:pt x="118944" y="113507"/>
                  <a:pt x="117024" y="116417"/>
                </a:cubicBezTo>
                <a:cubicBezTo>
                  <a:pt x="114528" y="118656"/>
                  <a:pt x="112128" y="119888"/>
                  <a:pt x="109152" y="119888"/>
                </a:cubicBezTo>
                <a:cubicBezTo>
                  <a:pt x="76320" y="119888"/>
                  <a:pt x="43584" y="119888"/>
                  <a:pt x="10752" y="119888"/>
                </a:cubicBezTo>
                <a:cubicBezTo>
                  <a:pt x="7776" y="119888"/>
                  <a:pt x="5376" y="118656"/>
                  <a:pt x="3456" y="116417"/>
                </a:cubicBezTo>
                <a:cubicBezTo>
                  <a:pt x="1440" y="113507"/>
                  <a:pt x="0" y="110708"/>
                  <a:pt x="0" y="107238"/>
                </a:cubicBezTo>
                <a:cubicBezTo>
                  <a:pt x="0" y="94925"/>
                  <a:pt x="0" y="82500"/>
                  <a:pt x="0" y="70186"/>
                </a:cubicBezTo>
                <a:cubicBezTo>
                  <a:pt x="14976" y="70186"/>
                  <a:pt x="30048" y="70186"/>
                  <a:pt x="45024" y="70186"/>
                </a:cubicBezTo>
                <a:cubicBezTo>
                  <a:pt x="45024" y="74328"/>
                  <a:pt x="45024" y="78582"/>
                  <a:pt x="45024" y="82723"/>
                </a:cubicBezTo>
                <a:cubicBezTo>
                  <a:pt x="45024" y="83843"/>
                  <a:pt x="45504" y="84962"/>
                  <a:pt x="46464" y="86194"/>
                </a:cubicBezTo>
                <a:cubicBezTo>
                  <a:pt x="47424" y="87313"/>
                  <a:pt x="48480" y="87313"/>
                  <a:pt x="49440" y="87313"/>
                </a:cubicBezTo>
                <a:cubicBezTo>
                  <a:pt x="56640" y="87313"/>
                  <a:pt x="63744" y="87313"/>
                  <a:pt x="70944" y="87313"/>
                </a:cubicBezTo>
                <a:cubicBezTo>
                  <a:pt x="71904" y="87313"/>
                  <a:pt x="72960" y="87313"/>
                  <a:pt x="73920" y="86194"/>
                </a:cubicBezTo>
                <a:cubicBezTo>
                  <a:pt x="74880" y="84962"/>
                  <a:pt x="74880" y="83843"/>
                  <a:pt x="74880" y="82723"/>
                </a:cubicBezTo>
                <a:cubicBezTo>
                  <a:pt x="74880" y="78582"/>
                  <a:pt x="74880" y="74328"/>
                  <a:pt x="74880" y="70186"/>
                </a:cubicBezTo>
                <a:cubicBezTo>
                  <a:pt x="89856" y="70186"/>
                  <a:pt x="104928" y="70186"/>
                  <a:pt x="119904" y="70186"/>
                </a:cubicBezTo>
                <a:close/>
                <a:moveTo>
                  <a:pt x="68544" y="70186"/>
                </a:moveTo>
                <a:cubicBezTo>
                  <a:pt x="68544" y="73432"/>
                  <a:pt x="68544" y="76679"/>
                  <a:pt x="68544" y="79925"/>
                </a:cubicBezTo>
                <a:cubicBezTo>
                  <a:pt x="62784" y="79925"/>
                  <a:pt x="57120" y="79925"/>
                  <a:pt x="51360" y="79925"/>
                </a:cubicBezTo>
                <a:cubicBezTo>
                  <a:pt x="51360" y="76679"/>
                  <a:pt x="51360" y="73432"/>
                  <a:pt x="51360" y="70186"/>
                </a:cubicBezTo>
                <a:cubicBezTo>
                  <a:pt x="57120" y="70186"/>
                  <a:pt x="62784" y="70186"/>
                  <a:pt x="68544" y="70186"/>
                </a:cubicBezTo>
                <a:close/>
                <a:moveTo>
                  <a:pt x="119904" y="32462"/>
                </a:moveTo>
                <a:cubicBezTo>
                  <a:pt x="119904" y="42537"/>
                  <a:pt x="119904" y="52611"/>
                  <a:pt x="119904" y="62798"/>
                </a:cubicBezTo>
                <a:cubicBezTo>
                  <a:pt x="79968" y="62798"/>
                  <a:pt x="39936" y="62798"/>
                  <a:pt x="0" y="62798"/>
                </a:cubicBezTo>
                <a:cubicBezTo>
                  <a:pt x="0" y="52611"/>
                  <a:pt x="0" y="42537"/>
                  <a:pt x="0" y="32462"/>
                </a:cubicBezTo>
                <a:cubicBezTo>
                  <a:pt x="0" y="29104"/>
                  <a:pt x="1440" y="26194"/>
                  <a:pt x="3456" y="23955"/>
                </a:cubicBezTo>
                <a:cubicBezTo>
                  <a:pt x="5376" y="21604"/>
                  <a:pt x="7776" y="19925"/>
                  <a:pt x="10752" y="19925"/>
                </a:cubicBezTo>
                <a:cubicBezTo>
                  <a:pt x="18624" y="19925"/>
                  <a:pt x="26400" y="19925"/>
                  <a:pt x="34272" y="19925"/>
                </a:cubicBezTo>
                <a:cubicBezTo>
                  <a:pt x="34272" y="15895"/>
                  <a:pt x="34272" y="11977"/>
                  <a:pt x="34272" y="7947"/>
                </a:cubicBezTo>
                <a:cubicBezTo>
                  <a:pt x="34272" y="5708"/>
                  <a:pt x="35232" y="3917"/>
                  <a:pt x="36192" y="2238"/>
                </a:cubicBezTo>
                <a:cubicBezTo>
                  <a:pt x="37632" y="1119"/>
                  <a:pt x="39168" y="0"/>
                  <a:pt x="40608" y="0"/>
                </a:cubicBezTo>
                <a:cubicBezTo>
                  <a:pt x="53472" y="0"/>
                  <a:pt x="66432" y="0"/>
                  <a:pt x="79296" y="0"/>
                </a:cubicBezTo>
                <a:cubicBezTo>
                  <a:pt x="81216" y="0"/>
                  <a:pt x="82752" y="1119"/>
                  <a:pt x="83712" y="2238"/>
                </a:cubicBezTo>
                <a:cubicBezTo>
                  <a:pt x="85152" y="3917"/>
                  <a:pt x="85632" y="5708"/>
                  <a:pt x="85632" y="7947"/>
                </a:cubicBezTo>
                <a:cubicBezTo>
                  <a:pt x="85632" y="11977"/>
                  <a:pt x="85632" y="15895"/>
                  <a:pt x="85632" y="19925"/>
                </a:cubicBezTo>
                <a:cubicBezTo>
                  <a:pt x="93504" y="19925"/>
                  <a:pt x="101280" y="19925"/>
                  <a:pt x="109152" y="19925"/>
                </a:cubicBezTo>
                <a:cubicBezTo>
                  <a:pt x="112128" y="19925"/>
                  <a:pt x="114528" y="21604"/>
                  <a:pt x="117024" y="23955"/>
                </a:cubicBezTo>
                <a:cubicBezTo>
                  <a:pt x="118944" y="26194"/>
                  <a:pt x="119904" y="29104"/>
                  <a:pt x="119904" y="32462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28407" y="986031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828407" y="2159697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828407" y="3333362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200525" y="985838"/>
            <a:ext cx="523875" cy="512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200525" y="2142351"/>
            <a:ext cx="523875" cy="512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213396" y="3340825"/>
            <a:ext cx="523875" cy="512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603867" y="34829"/>
            <a:ext cx="392756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6147" y="2481378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44819" y="2481378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749154" y="2481378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540483" y="2481378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7" name="Shape 557"/>
          <p:cNvSpPr/>
          <p:nvPr userDrawn="1"/>
        </p:nvSpPr>
        <p:spPr>
          <a:xfrm>
            <a:off x="1018903" y="1670027"/>
            <a:ext cx="570719" cy="5254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121" y="58768"/>
                </a:moveTo>
                <a:cubicBezTo>
                  <a:pt x="29406" y="50820"/>
                  <a:pt x="27858" y="41082"/>
                  <a:pt x="27858" y="30223"/>
                </a:cubicBezTo>
                <a:cubicBezTo>
                  <a:pt x="21668" y="30223"/>
                  <a:pt x="15580" y="30223"/>
                  <a:pt x="9389" y="30223"/>
                </a:cubicBezTo>
                <a:cubicBezTo>
                  <a:pt x="9389" y="32686"/>
                  <a:pt x="9389" y="35149"/>
                  <a:pt x="9389" y="37611"/>
                </a:cubicBezTo>
                <a:cubicBezTo>
                  <a:pt x="9389" y="41641"/>
                  <a:pt x="11556" y="45671"/>
                  <a:pt x="16302" y="50261"/>
                </a:cubicBezTo>
                <a:cubicBezTo>
                  <a:pt x="20429" y="54738"/>
                  <a:pt x="26311" y="57649"/>
                  <a:pt x="33121" y="58768"/>
                </a:cubicBezTo>
                <a:close/>
                <a:moveTo>
                  <a:pt x="110404" y="37611"/>
                </a:moveTo>
                <a:cubicBezTo>
                  <a:pt x="110404" y="35149"/>
                  <a:pt x="110404" y="32686"/>
                  <a:pt x="110404" y="30223"/>
                </a:cubicBezTo>
                <a:cubicBezTo>
                  <a:pt x="104316" y="30223"/>
                  <a:pt x="98125" y="30223"/>
                  <a:pt x="92037" y="30223"/>
                </a:cubicBezTo>
                <a:cubicBezTo>
                  <a:pt x="92037" y="41082"/>
                  <a:pt x="90490" y="50820"/>
                  <a:pt x="86775" y="58768"/>
                </a:cubicBezTo>
                <a:cubicBezTo>
                  <a:pt x="93585" y="57649"/>
                  <a:pt x="99363" y="54738"/>
                  <a:pt x="103594" y="50261"/>
                </a:cubicBezTo>
                <a:cubicBezTo>
                  <a:pt x="108340" y="45671"/>
                  <a:pt x="110404" y="41641"/>
                  <a:pt x="110404" y="37611"/>
                </a:cubicBezTo>
                <a:close/>
                <a:moveTo>
                  <a:pt x="119896" y="27425"/>
                </a:moveTo>
                <a:cubicBezTo>
                  <a:pt x="119896" y="30783"/>
                  <a:pt x="119896" y="34253"/>
                  <a:pt x="119896" y="37611"/>
                </a:cubicBezTo>
                <a:cubicBezTo>
                  <a:pt x="119896" y="41082"/>
                  <a:pt x="118865" y="45111"/>
                  <a:pt x="116801" y="48470"/>
                </a:cubicBezTo>
                <a:cubicBezTo>
                  <a:pt x="114634" y="52500"/>
                  <a:pt x="112055" y="55970"/>
                  <a:pt x="108856" y="58768"/>
                </a:cubicBezTo>
                <a:cubicBezTo>
                  <a:pt x="105141" y="61679"/>
                  <a:pt x="101014" y="64477"/>
                  <a:pt x="96268" y="66156"/>
                </a:cubicBezTo>
                <a:cubicBezTo>
                  <a:pt x="91521" y="68507"/>
                  <a:pt x="86259" y="69626"/>
                  <a:pt x="80997" y="70186"/>
                </a:cubicBezTo>
                <a:cubicBezTo>
                  <a:pt x="78830" y="72425"/>
                  <a:pt x="76251" y="75335"/>
                  <a:pt x="74187" y="77014"/>
                </a:cubicBezTo>
                <a:cubicBezTo>
                  <a:pt x="72020" y="79365"/>
                  <a:pt x="70988" y="81044"/>
                  <a:pt x="69957" y="82723"/>
                </a:cubicBezTo>
                <a:cubicBezTo>
                  <a:pt x="69441" y="85074"/>
                  <a:pt x="68925" y="87313"/>
                  <a:pt x="68925" y="90223"/>
                </a:cubicBezTo>
                <a:cubicBezTo>
                  <a:pt x="68925" y="93022"/>
                  <a:pt x="69957" y="95261"/>
                  <a:pt x="71504" y="97052"/>
                </a:cubicBezTo>
                <a:cubicBezTo>
                  <a:pt x="72536" y="98731"/>
                  <a:pt x="75219" y="99850"/>
                  <a:pt x="78314" y="99850"/>
                </a:cubicBezTo>
                <a:cubicBezTo>
                  <a:pt x="82029" y="99850"/>
                  <a:pt x="85227" y="100970"/>
                  <a:pt x="87807" y="103320"/>
                </a:cubicBezTo>
                <a:cubicBezTo>
                  <a:pt x="91006" y="105559"/>
                  <a:pt x="92037" y="109029"/>
                  <a:pt x="92037" y="112388"/>
                </a:cubicBezTo>
                <a:cubicBezTo>
                  <a:pt x="92037" y="114179"/>
                  <a:pt x="92037" y="115858"/>
                  <a:pt x="92037" y="117537"/>
                </a:cubicBezTo>
                <a:cubicBezTo>
                  <a:pt x="92037" y="118097"/>
                  <a:pt x="92037" y="118656"/>
                  <a:pt x="91521" y="119328"/>
                </a:cubicBezTo>
                <a:cubicBezTo>
                  <a:pt x="91006" y="119888"/>
                  <a:pt x="90490" y="119888"/>
                  <a:pt x="89974" y="119888"/>
                </a:cubicBezTo>
                <a:cubicBezTo>
                  <a:pt x="69957" y="119888"/>
                  <a:pt x="49939" y="119888"/>
                  <a:pt x="29922" y="119888"/>
                </a:cubicBezTo>
                <a:cubicBezTo>
                  <a:pt x="29406" y="119888"/>
                  <a:pt x="28890" y="119888"/>
                  <a:pt x="28374" y="119328"/>
                </a:cubicBezTo>
                <a:cubicBezTo>
                  <a:pt x="27858" y="118656"/>
                  <a:pt x="27858" y="118097"/>
                  <a:pt x="27858" y="117537"/>
                </a:cubicBezTo>
                <a:cubicBezTo>
                  <a:pt x="27858" y="115858"/>
                  <a:pt x="27858" y="114179"/>
                  <a:pt x="27858" y="112388"/>
                </a:cubicBezTo>
                <a:cubicBezTo>
                  <a:pt x="27858" y="109029"/>
                  <a:pt x="29406" y="105559"/>
                  <a:pt x="32089" y="103320"/>
                </a:cubicBezTo>
                <a:cubicBezTo>
                  <a:pt x="34668" y="100970"/>
                  <a:pt x="37867" y="99850"/>
                  <a:pt x="41478" y="99850"/>
                </a:cubicBezTo>
                <a:cubicBezTo>
                  <a:pt x="44677" y="99850"/>
                  <a:pt x="47257" y="98731"/>
                  <a:pt x="48392" y="97052"/>
                </a:cubicBezTo>
                <a:cubicBezTo>
                  <a:pt x="49939" y="95261"/>
                  <a:pt x="50971" y="93022"/>
                  <a:pt x="50971" y="90223"/>
                </a:cubicBezTo>
                <a:cubicBezTo>
                  <a:pt x="50971" y="87313"/>
                  <a:pt x="50455" y="85074"/>
                  <a:pt x="49939" y="82723"/>
                </a:cubicBezTo>
                <a:cubicBezTo>
                  <a:pt x="48907" y="81044"/>
                  <a:pt x="47876" y="79365"/>
                  <a:pt x="45709" y="77014"/>
                </a:cubicBezTo>
                <a:cubicBezTo>
                  <a:pt x="43645" y="75335"/>
                  <a:pt x="40963" y="72425"/>
                  <a:pt x="38899" y="70186"/>
                </a:cubicBezTo>
                <a:cubicBezTo>
                  <a:pt x="33637" y="69626"/>
                  <a:pt x="28374" y="68171"/>
                  <a:pt x="23628" y="66156"/>
                </a:cubicBezTo>
                <a:cubicBezTo>
                  <a:pt x="18882" y="64141"/>
                  <a:pt x="14651" y="61679"/>
                  <a:pt x="11040" y="58768"/>
                </a:cubicBezTo>
                <a:cubicBezTo>
                  <a:pt x="7841" y="55970"/>
                  <a:pt x="5262" y="52500"/>
                  <a:pt x="3095" y="48470"/>
                </a:cubicBezTo>
                <a:cubicBezTo>
                  <a:pt x="1031" y="45111"/>
                  <a:pt x="0" y="41082"/>
                  <a:pt x="0" y="37611"/>
                </a:cubicBezTo>
                <a:cubicBezTo>
                  <a:pt x="0" y="34253"/>
                  <a:pt x="0" y="30783"/>
                  <a:pt x="0" y="27425"/>
                </a:cubicBezTo>
                <a:cubicBezTo>
                  <a:pt x="0" y="25634"/>
                  <a:pt x="1031" y="23955"/>
                  <a:pt x="2063" y="22276"/>
                </a:cubicBezTo>
                <a:cubicBezTo>
                  <a:pt x="3611" y="21044"/>
                  <a:pt x="5262" y="19925"/>
                  <a:pt x="7325" y="19925"/>
                </a:cubicBezTo>
                <a:cubicBezTo>
                  <a:pt x="14135" y="19925"/>
                  <a:pt x="21049" y="19925"/>
                  <a:pt x="27858" y="19925"/>
                </a:cubicBezTo>
                <a:cubicBezTo>
                  <a:pt x="27858" y="17462"/>
                  <a:pt x="27858" y="15000"/>
                  <a:pt x="27858" y="12537"/>
                </a:cubicBezTo>
                <a:cubicBezTo>
                  <a:pt x="27858" y="9067"/>
                  <a:pt x="28890" y="6268"/>
                  <a:pt x="30954" y="3917"/>
                </a:cubicBezTo>
                <a:cubicBezTo>
                  <a:pt x="33637" y="1119"/>
                  <a:pt x="36216" y="0"/>
                  <a:pt x="39415" y="0"/>
                </a:cubicBezTo>
                <a:cubicBezTo>
                  <a:pt x="53138" y="0"/>
                  <a:pt x="66758" y="0"/>
                  <a:pt x="80481" y="0"/>
                </a:cubicBezTo>
                <a:cubicBezTo>
                  <a:pt x="83576" y="0"/>
                  <a:pt x="86259" y="1119"/>
                  <a:pt x="88839" y="3917"/>
                </a:cubicBezTo>
                <a:cubicBezTo>
                  <a:pt x="91006" y="6268"/>
                  <a:pt x="92037" y="9067"/>
                  <a:pt x="92037" y="12537"/>
                </a:cubicBezTo>
                <a:cubicBezTo>
                  <a:pt x="92037" y="15000"/>
                  <a:pt x="92037" y="17462"/>
                  <a:pt x="92037" y="19925"/>
                </a:cubicBezTo>
                <a:cubicBezTo>
                  <a:pt x="98847" y="19925"/>
                  <a:pt x="105760" y="19925"/>
                  <a:pt x="112570" y="19925"/>
                </a:cubicBezTo>
                <a:cubicBezTo>
                  <a:pt x="114634" y="19925"/>
                  <a:pt x="116285" y="21044"/>
                  <a:pt x="117833" y="22276"/>
                </a:cubicBezTo>
                <a:cubicBezTo>
                  <a:pt x="118865" y="23955"/>
                  <a:pt x="119896" y="25634"/>
                  <a:pt x="119896" y="27425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8" name="Shape 1339"/>
          <p:cNvSpPr/>
          <p:nvPr userDrawn="1"/>
        </p:nvSpPr>
        <p:spPr>
          <a:xfrm>
            <a:off x="3257680" y="1723372"/>
            <a:ext cx="472057" cy="47205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252" y="8059"/>
                </a:moveTo>
                <a:cubicBezTo>
                  <a:pt x="39327" y="2910"/>
                  <a:pt x="49075" y="0"/>
                  <a:pt x="59943" y="0"/>
                </a:cubicBezTo>
                <a:cubicBezTo>
                  <a:pt x="70812" y="0"/>
                  <a:pt x="81120" y="2910"/>
                  <a:pt x="90196" y="8059"/>
                </a:cubicBezTo>
                <a:cubicBezTo>
                  <a:pt x="99383" y="13097"/>
                  <a:pt x="106778" y="20597"/>
                  <a:pt x="111932" y="29664"/>
                </a:cubicBezTo>
                <a:cubicBezTo>
                  <a:pt x="117086" y="38843"/>
                  <a:pt x="119887" y="49141"/>
                  <a:pt x="119887" y="60000"/>
                </a:cubicBezTo>
                <a:cubicBezTo>
                  <a:pt x="119887" y="70746"/>
                  <a:pt x="117086" y="80485"/>
                  <a:pt x="111932" y="90223"/>
                </a:cubicBezTo>
                <a:cubicBezTo>
                  <a:pt x="106778" y="99291"/>
                  <a:pt x="99383" y="106231"/>
                  <a:pt x="90196" y="111940"/>
                </a:cubicBezTo>
                <a:cubicBezTo>
                  <a:pt x="81120" y="117089"/>
                  <a:pt x="70812" y="119888"/>
                  <a:pt x="59943" y="119888"/>
                </a:cubicBezTo>
                <a:cubicBezTo>
                  <a:pt x="49075" y="119888"/>
                  <a:pt x="39327" y="117313"/>
                  <a:pt x="30252" y="111940"/>
                </a:cubicBezTo>
                <a:cubicBezTo>
                  <a:pt x="21064" y="106455"/>
                  <a:pt x="13893" y="99626"/>
                  <a:pt x="8515" y="90223"/>
                </a:cubicBezTo>
                <a:cubicBezTo>
                  <a:pt x="3137" y="80820"/>
                  <a:pt x="0" y="70746"/>
                  <a:pt x="0" y="60000"/>
                </a:cubicBezTo>
                <a:cubicBezTo>
                  <a:pt x="0" y="49141"/>
                  <a:pt x="2801" y="38843"/>
                  <a:pt x="8515" y="29664"/>
                </a:cubicBezTo>
                <a:cubicBezTo>
                  <a:pt x="13669" y="20597"/>
                  <a:pt x="21064" y="13097"/>
                  <a:pt x="30252" y="8059"/>
                </a:cubicBezTo>
                <a:close/>
                <a:moveTo>
                  <a:pt x="81680" y="40522"/>
                </a:moveTo>
                <a:cubicBezTo>
                  <a:pt x="81232" y="40746"/>
                  <a:pt x="81120" y="41082"/>
                  <a:pt x="80560" y="41082"/>
                </a:cubicBezTo>
                <a:cubicBezTo>
                  <a:pt x="80560" y="41641"/>
                  <a:pt x="80112" y="41865"/>
                  <a:pt x="79887" y="42201"/>
                </a:cubicBezTo>
                <a:cubicBezTo>
                  <a:pt x="79887" y="42089"/>
                  <a:pt x="79887" y="41865"/>
                  <a:pt x="79887" y="41641"/>
                </a:cubicBezTo>
                <a:cubicBezTo>
                  <a:pt x="80112" y="41529"/>
                  <a:pt x="80336" y="41305"/>
                  <a:pt x="80560" y="41082"/>
                </a:cubicBezTo>
                <a:cubicBezTo>
                  <a:pt x="80560" y="40522"/>
                  <a:pt x="80560" y="40746"/>
                  <a:pt x="80560" y="40522"/>
                </a:cubicBezTo>
                <a:cubicBezTo>
                  <a:pt x="81120" y="39962"/>
                  <a:pt x="81680" y="39402"/>
                  <a:pt x="82240" y="39402"/>
                </a:cubicBezTo>
                <a:cubicBezTo>
                  <a:pt x="83361" y="38843"/>
                  <a:pt x="84481" y="38843"/>
                  <a:pt x="86274" y="38283"/>
                </a:cubicBezTo>
                <a:cubicBezTo>
                  <a:pt x="88515" y="37723"/>
                  <a:pt x="89635" y="38283"/>
                  <a:pt x="90196" y="38843"/>
                </a:cubicBezTo>
                <a:cubicBezTo>
                  <a:pt x="90644" y="38619"/>
                  <a:pt x="90756" y="38843"/>
                  <a:pt x="91316" y="38283"/>
                </a:cubicBezTo>
                <a:cubicBezTo>
                  <a:pt x="91988" y="37723"/>
                  <a:pt x="91988" y="37164"/>
                  <a:pt x="92549" y="37164"/>
                </a:cubicBezTo>
                <a:cubicBezTo>
                  <a:pt x="92885" y="36940"/>
                  <a:pt x="93109" y="37164"/>
                  <a:pt x="93669" y="36492"/>
                </a:cubicBezTo>
                <a:cubicBezTo>
                  <a:pt x="94229" y="36492"/>
                  <a:pt x="94789" y="36492"/>
                  <a:pt x="94789" y="35932"/>
                </a:cubicBezTo>
                <a:cubicBezTo>
                  <a:pt x="94789" y="35373"/>
                  <a:pt x="94789" y="34813"/>
                  <a:pt x="94789" y="34253"/>
                </a:cubicBezTo>
                <a:cubicBezTo>
                  <a:pt x="94229" y="34253"/>
                  <a:pt x="93669" y="34253"/>
                  <a:pt x="93669" y="33694"/>
                </a:cubicBezTo>
                <a:cubicBezTo>
                  <a:pt x="93109" y="33694"/>
                  <a:pt x="93109" y="33134"/>
                  <a:pt x="93109" y="32574"/>
                </a:cubicBezTo>
                <a:cubicBezTo>
                  <a:pt x="92885" y="32686"/>
                  <a:pt x="93109" y="32574"/>
                  <a:pt x="92549" y="33134"/>
                </a:cubicBezTo>
                <a:cubicBezTo>
                  <a:pt x="92549" y="32574"/>
                  <a:pt x="92549" y="32574"/>
                  <a:pt x="91988" y="32574"/>
                </a:cubicBezTo>
                <a:cubicBezTo>
                  <a:pt x="91988" y="32014"/>
                  <a:pt x="91540" y="32574"/>
                  <a:pt x="91316" y="32574"/>
                </a:cubicBezTo>
                <a:cubicBezTo>
                  <a:pt x="90756" y="32574"/>
                  <a:pt x="90980" y="32574"/>
                  <a:pt x="90756" y="32574"/>
                </a:cubicBezTo>
                <a:cubicBezTo>
                  <a:pt x="90196" y="32574"/>
                  <a:pt x="89635" y="32014"/>
                  <a:pt x="89075" y="32014"/>
                </a:cubicBezTo>
                <a:cubicBezTo>
                  <a:pt x="89075" y="31455"/>
                  <a:pt x="89075" y="31455"/>
                  <a:pt x="88515" y="30783"/>
                </a:cubicBezTo>
                <a:cubicBezTo>
                  <a:pt x="88515" y="29664"/>
                  <a:pt x="88515" y="30111"/>
                  <a:pt x="88515" y="29664"/>
                </a:cubicBezTo>
                <a:cubicBezTo>
                  <a:pt x="88515" y="29104"/>
                  <a:pt x="87955" y="29104"/>
                  <a:pt x="87955" y="28544"/>
                </a:cubicBezTo>
                <a:cubicBezTo>
                  <a:pt x="87394" y="28544"/>
                  <a:pt x="87170" y="28208"/>
                  <a:pt x="86834" y="27985"/>
                </a:cubicBezTo>
                <a:cubicBezTo>
                  <a:pt x="86834" y="27425"/>
                  <a:pt x="86834" y="27649"/>
                  <a:pt x="86834" y="27425"/>
                </a:cubicBezTo>
                <a:cubicBezTo>
                  <a:pt x="86834" y="27201"/>
                  <a:pt x="86834" y="26977"/>
                  <a:pt x="86834" y="26865"/>
                </a:cubicBezTo>
                <a:cubicBezTo>
                  <a:pt x="86274" y="26865"/>
                  <a:pt x="86274" y="26865"/>
                  <a:pt x="86274" y="26305"/>
                </a:cubicBezTo>
                <a:cubicBezTo>
                  <a:pt x="86050" y="26305"/>
                  <a:pt x="85826" y="26305"/>
                  <a:pt x="85602" y="26305"/>
                </a:cubicBezTo>
                <a:cubicBezTo>
                  <a:pt x="85490" y="26417"/>
                  <a:pt x="85602" y="26305"/>
                  <a:pt x="85042" y="26865"/>
                </a:cubicBezTo>
                <a:cubicBezTo>
                  <a:pt x="84929" y="26977"/>
                  <a:pt x="85042" y="27425"/>
                  <a:pt x="84481" y="27425"/>
                </a:cubicBezTo>
                <a:cubicBezTo>
                  <a:pt x="84481" y="27649"/>
                  <a:pt x="84481" y="27761"/>
                  <a:pt x="84481" y="27985"/>
                </a:cubicBezTo>
                <a:cubicBezTo>
                  <a:pt x="83921" y="27425"/>
                  <a:pt x="84145" y="27649"/>
                  <a:pt x="83921" y="27425"/>
                </a:cubicBezTo>
                <a:cubicBezTo>
                  <a:pt x="83921" y="27985"/>
                  <a:pt x="83585" y="27761"/>
                  <a:pt x="83361" y="27985"/>
                </a:cubicBezTo>
                <a:lnTo>
                  <a:pt x="83361" y="27985"/>
                </a:lnTo>
                <a:cubicBezTo>
                  <a:pt x="82801" y="27985"/>
                  <a:pt x="83025" y="27985"/>
                  <a:pt x="82801" y="27985"/>
                </a:cubicBezTo>
                <a:cubicBezTo>
                  <a:pt x="82801" y="28544"/>
                  <a:pt x="82464" y="28320"/>
                  <a:pt x="82240" y="28544"/>
                </a:cubicBezTo>
                <a:cubicBezTo>
                  <a:pt x="81680" y="28544"/>
                  <a:pt x="81792" y="28544"/>
                  <a:pt x="81680" y="28544"/>
                </a:cubicBezTo>
                <a:cubicBezTo>
                  <a:pt x="82240" y="28544"/>
                  <a:pt x="82240" y="27985"/>
                  <a:pt x="81120" y="27985"/>
                </a:cubicBezTo>
                <a:cubicBezTo>
                  <a:pt x="81120" y="27425"/>
                  <a:pt x="80560" y="27425"/>
                  <a:pt x="79887" y="27425"/>
                </a:cubicBezTo>
                <a:cubicBezTo>
                  <a:pt x="80560" y="27425"/>
                  <a:pt x="80336" y="26977"/>
                  <a:pt x="80560" y="26865"/>
                </a:cubicBezTo>
                <a:cubicBezTo>
                  <a:pt x="80560" y="26305"/>
                  <a:pt x="80560" y="25746"/>
                  <a:pt x="79887" y="25746"/>
                </a:cubicBezTo>
                <a:cubicBezTo>
                  <a:pt x="80112" y="25746"/>
                  <a:pt x="80336" y="25746"/>
                  <a:pt x="80560" y="25746"/>
                </a:cubicBezTo>
                <a:cubicBezTo>
                  <a:pt x="80560" y="25074"/>
                  <a:pt x="80112" y="25298"/>
                  <a:pt x="79887" y="25074"/>
                </a:cubicBezTo>
                <a:cubicBezTo>
                  <a:pt x="79327" y="24514"/>
                  <a:pt x="78767" y="24514"/>
                  <a:pt x="78207" y="23955"/>
                </a:cubicBezTo>
                <a:cubicBezTo>
                  <a:pt x="77647" y="23955"/>
                  <a:pt x="77647" y="23955"/>
                  <a:pt x="77086" y="23955"/>
                </a:cubicBezTo>
                <a:cubicBezTo>
                  <a:pt x="77086" y="23395"/>
                  <a:pt x="75966" y="23395"/>
                  <a:pt x="74845" y="22835"/>
                </a:cubicBezTo>
                <a:cubicBezTo>
                  <a:pt x="73053" y="22835"/>
                  <a:pt x="72492" y="22835"/>
                  <a:pt x="71932" y="22835"/>
                </a:cubicBezTo>
                <a:cubicBezTo>
                  <a:pt x="71932" y="23395"/>
                  <a:pt x="71932" y="23395"/>
                  <a:pt x="71932" y="23955"/>
                </a:cubicBezTo>
                <a:cubicBezTo>
                  <a:pt x="71932" y="24402"/>
                  <a:pt x="71932" y="24514"/>
                  <a:pt x="71932" y="25074"/>
                </a:cubicBezTo>
                <a:cubicBezTo>
                  <a:pt x="72492" y="25074"/>
                  <a:pt x="72268" y="25522"/>
                  <a:pt x="72492" y="25746"/>
                </a:cubicBezTo>
                <a:cubicBezTo>
                  <a:pt x="72492" y="26305"/>
                  <a:pt x="72492" y="26305"/>
                  <a:pt x="71932" y="26865"/>
                </a:cubicBezTo>
                <a:cubicBezTo>
                  <a:pt x="71372" y="27425"/>
                  <a:pt x="71372" y="27425"/>
                  <a:pt x="71372" y="27985"/>
                </a:cubicBezTo>
                <a:cubicBezTo>
                  <a:pt x="71708" y="28320"/>
                  <a:pt x="71932" y="28544"/>
                  <a:pt x="72492" y="29104"/>
                </a:cubicBezTo>
                <a:cubicBezTo>
                  <a:pt x="73053" y="29664"/>
                  <a:pt x="73613" y="30223"/>
                  <a:pt x="73053" y="30783"/>
                </a:cubicBezTo>
                <a:cubicBezTo>
                  <a:pt x="72717" y="31231"/>
                  <a:pt x="72492" y="31455"/>
                  <a:pt x="71932" y="32014"/>
                </a:cubicBezTo>
                <a:cubicBezTo>
                  <a:pt x="71372" y="32574"/>
                  <a:pt x="70812" y="32574"/>
                  <a:pt x="70812" y="33134"/>
                </a:cubicBezTo>
                <a:cubicBezTo>
                  <a:pt x="70812" y="33470"/>
                  <a:pt x="70252" y="33694"/>
                  <a:pt x="70812" y="34253"/>
                </a:cubicBezTo>
                <a:cubicBezTo>
                  <a:pt x="70812" y="34813"/>
                  <a:pt x="71148" y="35037"/>
                  <a:pt x="71372" y="35373"/>
                </a:cubicBezTo>
                <a:cubicBezTo>
                  <a:pt x="71372" y="35932"/>
                  <a:pt x="71372" y="35820"/>
                  <a:pt x="71372" y="35932"/>
                </a:cubicBezTo>
                <a:lnTo>
                  <a:pt x="71372" y="35932"/>
                </a:lnTo>
                <a:cubicBezTo>
                  <a:pt x="71372" y="36492"/>
                  <a:pt x="71036" y="36380"/>
                  <a:pt x="70812" y="36492"/>
                </a:cubicBezTo>
                <a:cubicBezTo>
                  <a:pt x="70588" y="36716"/>
                  <a:pt x="70812" y="36492"/>
                  <a:pt x="70252" y="37164"/>
                </a:cubicBezTo>
                <a:lnTo>
                  <a:pt x="70252" y="37164"/>
                </a:lnTo>
                <a:cubicBezTo>
                  <a:pt x="69691" y="37164"/>
                  <a:pt x="69131" y="37164"/>
                  <a:pt x="68459" y="36492"/>
                </a:cubicBezTo>
                <a:cubicBezTo>
                  <a:pt x="67899" y="35932"/>
                  <a:pt x="67899" y="35373"/>
                  <a:pt x="67338" y="34253"/>
                </a:cubicBezTo>
                <a:cubicBezTo>
                  <a:pt x="67338" y="33134"/>
                  <a:pt x="66778" y="32574"/>
                  <a:pt x="66218" y="32014"/>
                </a:cubicBezTo>
                <a:cubicBezTo>
                  <a:pt x="65098" y="32014"/>
                  <a:pt x="64537" y="32014"/>
                  <a:pt x="63977" y="32014"/>
                </a:cubicBezTo>
                <a:cubicBezTo>
                  <a:pt x="63977" y="31455"/>
                  <a:pt x="62745" y="30783"/>
                  <a:pt x="61064" y="30223"/>
                </a:cubicBezTo>
                <a:cubicBezTo>
                  <a:pt x="59383" y="29664"/>
                  <a:pt x="58263" y="29664"/>
                  <a:pt x="56470" y="29664"/>
                </a:cubicBezTo>
                <a:cubicBezTo>
                  <a:pt x="56470" y="29328"/>
                  <a:pt x="56470" y="29664"/>
                  <a:pt x="56470" y="28544"/>
                </a:cubicBezTo>
                <a:cubicBezTo>
                  <a:pt x="55910" y="27985"/>
                  <a:pt x="55350" y="27425"/>
                  <a:pt x="54789" y="27985"/>
                </a:cubicBezTo>
                <a:cubicBezTo>
                  <a:pt x="54789" y="27425"/>
                  <a:pt x="54789" y="26865"/>
                  <a:pt x="55350" y="26305"/>
                </a:cubicBezTo>
                <a:cubicBezTo>
                  <a:pt x="55350" y="25746"/>
                  <a:pt x="55350" y="25746"/>
                  <a:pt x="55350" y="25074"/>
                </a:cubicBezTo>
                <a:cubicBezTo>
                  <a:pt x="55350" y="24514"/>
                  <a:pt x="55910" y="23955"/>
                  <a:pt x="55910" y="23395"/>
                </a:cubicBezTo>
                <a:cubicBezTo>
                  <a:pt x="56134" y="23171"/>
                  <a:pt x="56246" y="23507"/>
                  <a:pt x="56470" y="22835"/>
                </a:cubicBezTo>
                <a:cubicBezTo>
                  <a:pt x="56806" y="22276"/>
                  <a:pt x="57030" y="22276"/>
                  <a:pt x="57703" y="21716"/>
                </a:cubicBezTo>
                <a:cubicBezTo>
                  <a:pt x="57703" y="21492"/>
                  <a:pt x="57703" y="21716"/>
                  <a:pt x="57703" y="21156"/>
                </a:cubicBezTo>
                <a:cubicBezTo>
                  <a:pt x="59383" y="21716"/>
                  <a:pt x="60504" y="21156"/>
                  <a:pt x="61064" y="20597"/>
                </a:cubicBezTo>
                <a:cubicBezTo>
                  <a:pt x="61624" y="20597"/>
                  <a:pt x="61624" y="20037"/>
                  <a:pt x="62184" y="19477"/>
                </a:cubicBezTo>
                <a:cubicBezTo>
                  <a:pt x="62745" y="18805"/>
                  <a:pt x="62745" y="18246"/>
                  <a:pt x="62745" y="17686"/>
                </a:cubicBezTo>
                <a:cubicBezTo>
                  <a:pt x="63417" y="17686"/>
                  <a:pt x="63529" y="17686"/>
                  <a:pt x="63977" y="17686"/>
                </a:cubicBezTo>
                <a:cubicBezTo>
                  <a:pt x="64537" y="17686"/>
                  <a:pt x="64649" y="17686"/>
                  <a:pt x="65098" y="17686"/>
                </a:cubicBezTo>
                <a:cubicBezTo>
                  <a:pt x="65658" y="18246"/>
                  <a:pt x="65882" y="18134"/>
                  <a:pt x="66218" y="18246"/>
                </a:cubicBezTo>
                <a:cubicBezTo>
                  <a:pt x="67338" y="18246"/>
                  <a:pt x="67338" y="18246"/>
                  <a:pt x="67338" y="17686"/>
                </a:cubicBezTo>
                <a:cubicBezTo>
                  <a:pt x="67899" y="16567"/>
                  <a:pt x="67338" y="16567"/>
                  <a:pt x="66778" y="16007"/>
                </a:cubicBezTo>
                <a:cubicBezTo>
                  <a:pt x="67899" y="16007"/>
                  <a:pt x="67899" y="15447"/>
                  <a:pt x="67338" y="14328"/>
                </a:cubicBezTo>
                <a:cubicBezTo>
                  <a:pt x="66778" y="14328"/>
                  <a:pt x="67002" y="13880"/>
                  <a:pt x="66778" y="13768"/>
                </a:cubicBezTo>
                <a:cubicBezTo>
                  <a:pt x="66218" y="13768"/>
                  <a:pt x="65098" y="13768"/>
                  <a:pt x="64537" y="14328"/>
                </a:cubicBezTo>
                <a:cubicBezTo>
                  <a:pt x="63977" y="14328"/>
                  <a:pt x="63977" y="14888"/>
                  <a:pt x="64537" y="14888"/>
                </a:cubicBezTo>
                <a:cubicBezTo>
                  <a:pt x="64313" y="15000"/>
                  <a:pt x="64537" y="14888"/>
                  <a:pt x="63977" y="15447"/>
                </a:cubicBezTo>
                <a:cubicBezTo>
                  <a:pt x="63417" y="16007"/>
                  <a:pt x="63417" y="16567"/>
                  <a:pt x="62745" y="17126"/>
                </a:cubicBezTo>
                <a:cubicBezTo>
                  <a:pt x="62184" y="17126"/>
                  <a:pt x="61624" y="17126"/>
                  <a:pt x="61624" y="16567"/>
                </a:cubicBezTo>
                <a:cubicBezTo>
                  <a:pt x="61512" y="16231"/>
                  <a:pt x="61064" y="16007"/>
                  <a:pt x="61064" y="15447"/>
                </a:cubicBezTo>
                <a:cubicBezTo>
                  <a:pt x="60504" y="14888"/>
                  <a:pt x="60504" y="14888"/>
                  <a:pt x="60504" y="14328"/>
                </a:cubicBezTo>
                <a:cubicBezTo>
                  <a:pt x="59943" y="14328"/>
                  <a:pt x="59383" y="14888"/>
                  <a:pt x="58823" y="15447"/>
                </a:cubicBezTo>
                <a:cubicBezTo>
                  <a:pt x="59383" y="15447"/>
                  <a:pt x="58823" y="14888"/>
                  <a:pt x="58263" y="14328"/>
                </a:cubicBezTo>
                <a:cubicBezTo>
                  <a:pt x="57703" y="14328"/>
                  <a:pt x="57030" y="13768"/>
                  <a:pt x="56470" y="13768"/>
                </a:cubicBezTo>
                <a:cubicBezTo>
                  <a:pt x="57030" y="13097"/>
                  <a:pt x="57030" y="12537"/>
                  <a:pt x="55910" y="11977"/>
                </a:cubicBezTo>
                <a:cubicBezTo>
                  <a:pt x="55350" y="11417"/>
                  <a:pt x="54789" y="11417"/>
                  <a:pt x="54229" y="11417"/>
                </a:cubicBezTo>
                <a:cubicBezTo>
                  <a:pt x="53109" y="11417"/>
                  <a:pt x="53109" y="11417"/>
                  <a:pt x="52549" y="11977"/>
                </a:cubicBezTo>
                <a:cubicBezTo>
                  <a:pt x="52324" y="12201"/>
                  <a:pt x="52100" y="12425"/>
                  <a:pt x="51988" y="12537"/>
                </a:cubicBezTo>
                <a:cubicBezTo>
                  <a:pt x="51988" y="13097"/>
                  <a:pt x="51988" y="13097"/>
                  <a:pt x="52549" y="13097"/>
                </a:cubicBezTo>
                <a:cubicBezTo>
                  <a:pt x="52549" y="13768"/>
                  <a:pt x="52885" y="13544"/>
                  <a:pt x="53109" y="13768"/>
                </a:cubicBezTo>
                <a:cubicBezTo>
                  <a:pt x="53669" y="13768"/>
                  <a:pt x="53669" y="13768"/>
                  <a:pt x="54229" y="13768"/>
                </a:cubicBezTo>
                <a:cubicBezTo>
                  <a:pt x="54789" y="14328"/>
                  <a:pt x="54565" y="14104"/>
                  <a:pt x="54789" y="14328"/>
                </a:cubicBezTo>
                <a:cubicBezTo>
                  <a:pt x="55350" y="14888"/>
                  <a:pt x="55910" y="14888"/>
                  <a:pt x="55350" y="15447"/>
                </a:cubicBezTo>
                <a:cubicBezTo>
                  <a:pt x="55126" y="15447"/>
                  <a:pt x="55350" y="15447"/>
                  <a:pt x="54789" y="15447"/>
                </a:cubicBezTo>
                <a:cubicBezTo>
                  <a:pt x="54229" y="16007"/>
                  <a:pt x="54453" y="15783"/>
                  <a:pt x="54229" y="16007"/>
                </a:cubicBezTo>
                <a:cubicBezTo>
                  <a:pt x="53669" y="16007"/>
                  <a:pt x="53893" y="16007"/>
                  <a:pt x="53669" y="16007"/>
                </a:cubicBezTo>
                <a:cubicBezTo>
                  <a:pt x="53109" y="16567"/>
                  <a:pt x="53109" y="16567"/>
                  <a:pt x="53669" y="17126"/>
                </a:cubicBezTo>
                <a:cubicBezTo>
                  <a:pt x="53669" y="17686"/>
                  <a:pt x="53669" y="18246"/>
                  <a:pt x="53109" y="18246"/>
                </a:cubicBezTo>
                <a:cubicBezTo>
                  <a:pt x="52885" y="17910"/>
                  <a:pt x="53109" y="17686"/>
                  <a:pt x="52549" y="17126"/>
                </a:cubicBezTo>
                <a:cubicBezTo>
                  <a:pt x="52549" y="16567"/>
                  <a:pt x="52549" y="16007"/>
                  <a:pt x="51988" y="16007"/>
                </a:cubicBezTo>
                <a:cubicBezTo>
                  <a:pt x="52549" y="16007"/>
                  <a:pt x="51988" y="16567"/>
                  <a:pt x="50196" y="16007"/>
                </a:cubicBezTo>
                <a:cubicBezTo>
                  <a:pt x="49859" y="16007"/>
                  <a:pt x="49523" y="16007"/>
                  <a:pt x="49075" y="16007"/>
                </a:cubicBezTo>
                <a:cubicBezTo>
                  <a:pt x="48739" y="16231"/>
                  <a:pt x="48515" y="16007"/>
                  <a:pt x="47955" y="16567"/>
                </a:cubicBezTo>
                <a:cubicBezTo>
                  <a:pt x="47394" y="16567"/>
                  <a:pt x="46834" y="16567"/>
                  <a:pt x="46274" y="16567"/>
                </a:cubicBezTo>
                <a:cubicBezTo>
                  <a:pt x="46050" y="16343"/>
                  <a:pt x="45826" y="16231"/>
                  <a:pt x="45714" y="16007"/>
                </a:cubicBezTo>
                <a:cubicBezTo>
                  <a:pt x="45042" y="15447"/>
                  <a:pt x="45042" y="14888"/>
                  <a:pt x="45714" y="14328"/>
                </a:cubicBezTo>
                <a:cubicBezTo>
                  <a:pt x="45714" y="14328"/>
                  <a:pt x="45714" y="13768"/>
                  <a:pt x="45714" y="14328"/>
                </a:cubicBezTo>
                <a:cubicBezTo>
                  <a:pt x="45714" y="13768"/>
                  <a:pt x="45042" y="13768"/>
                  <a:pt x="45042" y="13097"/>
                </a:cubicBezTo>
                <a:cubicBezTo>
                  <a:pt x="44481" y="13097"/>
                  <a:pt x="44481" y="12537"/>
                  <a:pt x="43921" y="12537"/>
                </a:cubicBezTo>
                <a:cubicBezTo>
                  <a:pt x="41680" y="13768"/>
                  <a:pt x="39327" y="14328"/>
                  <a:pt x="36526" y="16007"/>
                </a:cubicBezTo>
                <a:cubicBezTo>
                  <a:pt x="37086" y="16007"/>
                  <a:pt x="37310" y="16007"/>
                  <a:pt x="37647" y="16007"/>
                </a:cubicBezTo>
                <a:cubicBezTo>
                  <a:pt x="38207" y="15447"/>
                  <a:pt x="38207" y="15447"/>
                  <a:pt x="38767" y="15447"/>
                </a:cubicBezTo>
                <a:cubicBezTo>
                  <a:pt x="39327" y="14888"/>
                  <a:pt x="39215" y="15000"/>
                  <a:pt x="39327" y="14888"/>
                </a:cubicBezTo>
                <a:cubicBezTo>
                  <a:pt x="41120" y="14328"/>
                  <a:pt x="42240" y="13768"/>
                  <a:pt x="42801" y="14328"/>
                </a:cubicBezTo>
                <a:cubicBezTo>
                  <a:pt x="43025" y="14104"/>
                  <a:pt x="43137" y="13880"/>
                  <a:pt x="43361" y="13768"/>
                </a:cubicBezTo>
                <a:cubicBezTo>
                  <a:pt x="43921" y="14888"/>
                  <a:pt x="44481" y="15447"/>
                  <a:pt x="44481" y="16007"/>
                </a:cubicBezTo>
                <a:cubicBezTo>
                  <a:pt x="44481" y="15447"/>
                  <a:pt x="43361" y="15447"/>
                  <a:pt x="42240" y="16007"/>
                </a:cubicBezTo>
                <a:cubicBezTo>
                  <a:pt x="41120" y="16007"/>
                  <a:pt x="41120" y="16343"/>
                  <a:pt x="40560" y="16567"/>
                </a:cubicBezTo>
                <a:cubicBezTo>
                  <a:pt x="41120" y="17126"/>
                  <a:pt x="41120" y="17686"/>
                  <a:pt x="41120" y="18246"/>
                </a:cubicBezTo>
                <a:cubicBezTo>
                  <a:pt x="41120" y="17686"/>
                  <a:pt x="40560" y="17686"/>
                  <a:pt x="40000" y="17126"/>
                </a:cubicBezTo>
                <a:cubicBezTo>
                  <a:pt x="39551" y="16902"/>
                  <a:pt x="39327" y="16567"/>
                  <a:pt x="38767" y="16567"/>
                </a:cubicBezTo>
                <a:cubicBezTo>
                  <a:pt x="38431" y="16343"/>
                  <a:pt x="38207" y="16007"/>
                  <a:pt x="37647" y="16007"/>
                </a:cubicBezTo>
                <a:cubicBezTo>
                  <a:pt x="37086" y="16007"/>
                  <a:pt x="36526" y="16007"/>
                  <a:pt x="35966" y="16007"/>
                </a:cubicBezTo>
                <a:cubicBezTo>
                  <a:pt x="28571" y="20597"/>
                  <a:pt x="22184" y="26305"/>
                  <a:pt x="17703" y="33694"/>
                </a:cubicBezTo>
                <a:cubicBezTo>
                  <a:pt x="18263" y="33694"/>
                  <a:pt x="18263" y="34253"/>
                  <a:pt x="18823" y="34253"/>
                </a:cubicBezTo>
                <a:cubicBezTo>
                  <a:pt x="19047" y="34477"/>
                  <a:pt x="19383" y="34253"/>
                  <a:pt x="19383" y="34813"/>
                </a:cubicBezTo>
                <a:cubicBezTo>
                  <a:pt x="19383" y="35373"/>
                  <a:pt x="19383" y="35261"/>
                  <a:pt x="19383" y="35373"/>
                </a:cubicBezTo>
                <a:cubicBezTo>
                  <a:pt x="19383" y="35932"/>
                  <a:pt x="19943" y="35932"/>
                  <a:pt x="20504" y="35373"/>
                </a:cubicBezTo>
                <a:cubicBezTo>
                  <a:pt x="20504" y="35932"/>
                  <a:pt x="20504" y="36492"/>
                  <a:pt x="20504" y="37164"/>
                </a:cubicBezTo>
                <a:cubicBezTo>
                  <a:pt x="21624" y="37723"/>
                  <a:pt x="21624" y="37723"/>
                  <a:pt x="23977" y="38843"/>
                </a:cubicBezTo>
                <a:cubicBezTo>
                  <a:pt x="25098" y="39962"/>
                  <a:pt x="25098" y="39962"/>
                  <a:pt x="25658" y="40522"/>
                </a:cubicBezTo>
                <a:cubicBezTo>
                  <a:pt x="25658" y="41082"/>
                  <a:pt x="25658" y="41641"/>
                  <a:pt x="24537" y="42201"/>
                </a:cubicBezTo>
                <a:cubicBezTo>
                  <a:pt x="24537" y="41641"/>
                  <a:pt x="24537" y="41641"/>
                  <a:pt x="23977" y="41082"/>
                </a:cubicBezTo>
                <a:cubicBezTo>
                  <a:pt x="23753" y="41082"/>
                  <a:pt x="23529" y="41082"/>
                  <a:pt x="23417" y="41082"/>
                </a:cubicBezTo>
                <a:cubicBezTo>
                  <a:pt x="23417" y="41529"/>
                  <a:pt x="23417" y="41641"/>
                  <a:pt x="23417" y="42201"/>
                </a:cubicBezTo>
                <a:cubicBezTo>
                  <a:pt x="23417" y="43432"/>
                  <a:pt x="23753" y="42985"/>
                  <a:pt x="23977" y="43432"/>
                </a:cubicBezTo>
                <a:cubicBezTo>
                  <a:pt x="23753" y="43768"/>
                  <a:pt x="23417" y="43992"/>
                  <a:pt x="23417" y="44552"/>
                </a:cubicBezTo>
                <a:cubicBezTo>
                  <a:pt x="23417" y="45671"/>
                  <a:pt x="23417" y="46231"/>
                  <a:pt x="23417" y="47350"/>
                </a:cubicBezTo>
                <a:cubicBezTo>
                  <a:pt x="23417" y="48582"/>
                  <a:pt x="23417" y="48582"/>
                  <a:pt x="23417" y="49141"/>
                </a:cubicBezTo>
                <a:lnTo>
                  <a:pt x="23417" y="49141"/>
                </a:lnTo>
                <a:cubicBezTo>
                  <a:pt x="23417" y="50261"/>
                  <a:pt x="23417" y="50820"/>
                  <a:pt x="23977" y="51940"/>
                </a:cubicBezTo>
                <a:cubicBezTo>
                  <a:pt x="24537" y="53059"/>
                  <a:pt x="25098" y="53619"/>
                  <a:pt x="25658" y="53619"/>
                </a:cubicBezTo>
                <a:cubicBezTo>
                  <a:pt x="25098" y="53619"/>
                  <a:pt x="25098" y="54850"/>
                  <a:pt x="26778" y="57089"/>
                </a:cubicBezTo>
                <a:cubicBezTo>
                  <a:pt x="27338" y="57089"/>
                  <a:pt x="27338" y="57649"/>
                  <a:pt x="27899" y="57649"/>
                </a:cubicBezTo>
                <a:cubicBezTo>
                  <a:pt x="28123" y="57873"/>
                  <a:pt x="27899" y="57985"/>
                  <a:pt x="28571" y="58208"/>
                </a:cubicBezTo>
                <a:cubicBezTo>
                  <a:pt x="29131" y="58544"/>
                  <a:pt x="29243" y="58656"/>
                  <a:pt x="29691" y="58768"/>
                </a:cubicBezTo>
                <a:cubicBezTo>
                  <a:pt x="30252" y="59328"/>
                  <a:pt x="30252" y="59328"/>
                  <a:pt x="30812" y="60000"/>
                </a:cubicBezTo>
                <a:cubicBezTo>
                  <a:pt x="31036" y="60559"/>
                  <a:pt x="30812" y="60559"/>
                  <a:pt x="31372" y="61679"/>
                </a:cubicBezTo>
                <a:cubicBezTo>
                  <a:pt x="31372" y="62238"/>
                  <a:pt x="31932" y="63358"/>
                  <a:pt x="32492" y="63358"/>
                </a:cubicBezTo>
                <a:cubicBezTo>
                  <a:pt x="32492" y="63917"/>
                  <a:pt x="32492" y="64477"/>
                  <a:pt x="33053" y="65037"/>
                </a:cubicBezTo>
                <a:cubicBezTo>
                  <a:pt x="33613" y="65708"/>
                  <a:pt x="34285" y="66268"/>
                  <a:pt x="34285" y="66828"/>
                </a:cubicBezTo>
                <a:cubicBezTo>
                  <a:pt x="33613" y="66828"/>
                  <a:pt x="33837" y="66828"/>
                  <a:pt x="33613" y="66828"/>
                </a:cubicBezTo>
                <a:lnTo>
                  <a:pt x="33613" y="66828"/>
                </a:lnTo>
                <a:cubicBezTo>
                  <a:pt x="33613" y="67388"/>
                  <a:pt x="34285" y="67388"/>
                  <a:pt x="34845" y="67947"/>
                </a:cubicBezTo>
                <a:cubicBezTo>
                  <a:pt x="35406" y="68507"/>
                  <a:pt x="35966" y="68507"/>
                  <a:pt x="35966" y="69067"/>
                </a:cubicBezTo>
                <a:cubicBezTo>
                  <a:pt x="35966" y="69291"/>
                  <a:pt x="35966" y="69514"/>
                  <a:pt x="35966" y="69626"/>
                </a:cubicBezTo>
                <a:cubicBezTo>
                  <a:pt x="35966" y="70186"/>
                  <a:pt x="36526" y="70186"/>
                  <a:pt x="36526" y="70746"/>
                </a:cubicBezTo>
                <a:cubicBezTo>
                  <a:pt x="36750" y="70746"/>
                  <a:pt x="36526" y="70746"/>
                  <a:pt x="37086" y="70746"/>
                </a:cubicBezTo>
                <a:cubicBezTo>
                  <a:pt x="37086" y="69626"/>
                  <a:pt x="36526" y="67947"/>
                  <a:pt x="35406" y="66268"/>
                </a:cubicBezTo>
                <a:cubicBezTo>
                  <a:pt x="34285" y="64477"/>
                  <a:pt x="34285" y="64701"/>
                  <a:pt x="33613" y="63917"/>
                </a:cubicBezTo>
                <a:cubicBezTo>
                  <a:pt x="33613" y="63358"/>
                  <a:pt x="33613" y="63134"/>
                  <a:pt x="33613" y="62798"/>
                </a:cubicBezTo>
                <a:cubicBezTo>
                  <a:pt x="33053" y="62238"/>
                  <a:pt x="33277" y="62014"/>
                  <a:pt x="33053" y="61679"/>
                </a:cubicBezTo>
                <a:cubicBezTo>
                  <a:pt x="33277" y="61679"/>
                  <a:pt x="33053" y="61679"/>
                  <a:pt x="33613" y="61679"/>
                </a:cubicBezTo>
                <a:cubicBezTo>
                  <a:pt x="33837" y="61679"/>
                  <a:pt x="34061" y="61679"/>
                  <a:pt x="34285" y="61679"/>
                </a:cubicBezTo>
                <a:cubicBezTo>
                  <a:pt x="34397" y="61902"/>
                  <a:pt x="34621" y="62014"/>
                  <a:pt x="34845" y="62238"/>
                </a:cubicBezTo>
                <a:lnTo>
                  <a:pt x="34845" y="62238"/>
                </a:lnTo>
                <a:cubicBezTo>
                  <a:pt x="34845" y="62798"/>
                  <a:pt x="34845" y="63358"/>
                  <a:pt x="34845" y="63917"/>
                </a:cubicBezTo>
                <a:cubicBezTo>
                  <a:pt x="35406" y="64477"/>
                  <a:pt x="35406" y="64477"/>
                  <a:pt x="35966" y="65037"/>
                </a:cubicBezTo>
                <a:cubicBezTo>
                  <a:pt x="36526" y="65708"/>
                  <a:pt x="37086" y="66268"/>
                  <a:pt x="37086" y="66828"/>
                </a:cubicBezTo>
                <a:cubicBezTo>
                  <a:pt x="37647" y="67388"/>
                  <a:pt x="37871" y="67164"/>
                  <a:pt x="38207" y="67388"/>
                </a:cubicBezTo>
                <a:cubicBezTo>
                  <a:pt x="38767" y="67947"/>
                  <a:pt x="38767" y="68507"/>
                  <a:pt x="39327" y="69067"/>
                </a:cubicBezTo>
                <a:cubicBezTo>
                  <a:pt x="40000" y="69626"/>
                  <a:pt x="40000" y="70186"/>
                  <a:pt x="39327" y="70186"/>
                </a:cubicBezTo>
                <a:cubicBezTo>
                  <a:pt x="40000" y="70186"/>
                  <a:pt x="40560" y="70186"/>
                  <a:pt x="41120" y="70746"/>
                </a:cubicBezTo>
                <a:cubicBezTo>
                  <a:pt x="41680" y="71417"/>
                  <a:pt x="41680" y="71977"/>
                  <a:pt x="42240" y="72537"/>
                </a:cubicBezTo>
                <a:cubicBezTo>
                  <a:pt x="42240" y="73097"/>
                  <a:pt x="42801" y="73656"/>
                  <a:pt x="42801" y="74776"/>
                </a:cubicBezTo>
                <a:cubicBezTo>
                  <a:pt x="42801" y="75335"/>
                  <a:pt x="43361" y="75895"/>
                  <a:pt x="43361" y="76455"/>
                </a:cubicBezTo>
                <a:cubicBezTo>
                  <a:pt x="43361" y="77126"/>
                  <a:pt x="43361" y="77126"/>
                  <a:pt x="43921" y="77686"/>
                </a:cubicBezTo>
                <a:cubicBezTo>
                  <a:pt x="44481" y="77686"/>
                  <a:pt x="44481" y="78246"/>
                  <a:pt x="45042" y="78246"/>
                </a:cubicBezTo>
                <a:cubicBezTo>
                  <a:pt x="45490" y="78358"/>
                  <a:pt x="45714" y="78805"/>
                  <a:pt x="46274" y="78805"/>
                </a:cubicBezTo>
                <a:cubicBezTo>
                  <a:pt x="46834" y="79365"/>
                  <a:pt x="46834" y="79365"/>
                  <a:pt x="47394" y="79365"/>
                </a:cubicBezTo>
                <a:cubicBezTo>
                  <a:pt x="47731" y="79701"/>
                  <a:pt x="47955" y="79925"/>
                  <a:pt x="48515" y="80485"/>
                </a:cubicBezTo>
                <a:cubicBezTo>
                  <a:pt x="49075" y="80485"/>
                  <a:pt x="49635" y="81044"/>
                  <a:pt x="50196" y="81044"/>
                </a:cubicBezTo>
                <a:cubicBezTo>
                  <a:pt x="50756" y="81044"/>
                  <a:pt x="50980" y="81492"/>
                  <a:pt x="51316" y="81604"/>
                </a:cubicBezTo>
                <a:cubicBezTo>
                  <a:pt x="51988" y="81604"/>
                  <a:pt x="51988" y="81604"/>
                  <a:pt x="52549" y="81044"/>
                </a:cubicBezTo>
                <a:cubicBezTo>
                  <a:pt x="53109" y="81044"/>
                  <a:pt x="53221" y="81044"/>
                  <a:pt x="53669" y="81044"/>
                </a:cubicBezTo>
                <a:cubicBezTo>
                  <a:pt x="54229" y="81044"/>
                  <a:pt x="55350" y="81044"/>
                  <a:pt x="55910" y="82164"/>
                </a:cubicBezTo>
                <a:cubicBezTo>
                  <a:pt x="56470" y="82835"/>
                  <a:pt x="57030" y="83395"/>
                  <a:pt x="57703" y="83955"/>
                </a:cubicBezTo>
                <a:cubicBezTo>
                  <a:pt x="59383" y="84514"/>
                  <a:pt x="61064" y="85074"/>
                  <a:pt x="61624" y="84514"/>
                </a:cubicBezTo>
                <a:cubicBezTo>
                  <a:pt x="61848" y="84738"/>
                  <a:pt x="61624" y="85074"/>
                  <a:pt x="62184" y="85074"/>
                </a:cubicBezTo>
                <a:cubicBezTo>
                  <a:pt x="62184" y="85634"/>
                  <a:pt x="62184" y="86194"/>
                  <a:pt x="62745" y="86194"/>
                </a:cubicBezTo>
                <a:cubicBezTo>
                  <a:pt x="62745" y="86753"/>
                  <a:pt x="63193" y="86977"/>
                  <a:pt x="63417" y="87313"/>
                </a:cubicBezTo>
                <a:cubicBezTo>
                  <a:pt x="63417" y="87873"/>
                  <a:pt x="63417" y="87873"/>
                  <a:pt x="63977" y="88544"/>
                </a:cubicBezTo>
                <a:cubicBezTo>
                  <a:pt x="64313" y="88880"/>
                  <a:pt x="64537" y="89104"/>
                  <a:pt x="65098" y="89664"/>
                </a:cubicBezTo>
                <a:cubicBezTo>
                  <a:pt x="65658" y="89664"/>
                  <a:pt x="66218" y="90223"/>
                  <a:pt x="66778" y="90783"/>
                </a:cubicBezTo>
                <a:cubicBezTo>
                  <a:pt x="66778" y="90223"/>
                  <a:pt x="66778" y="90447"/>
                  <a:pt x="66778" y="90223"/>
                </a:cubicBezTo>
                <a:cubicBezTo>
                  <a:pt x="67002" y="90559"/>
                  <a:pt x="67338" y="90783"/>
                  <a:pt x="67338" y="91343"/>
                </a:cubicBezTo>
                <a:cubicBezTo>
                  <a:pt x="67899" y="91902"/>
                  <a:pt x="68459" y="92462"/>
                  <a:pt x="69131" y="91902"/>
                </a:cubicBezTo>
                <a:cubicBezTo>
                  <a:pt x="69691" y="91902"/>
                  <a:pt x="70252" y="91343"/>
                  <a:pt x="70252" y="89664"/>
                </a:cubicBezTo>
                <a:cubicBezTo>
                  <a:pt x="68459" y="90223"/>
                  <a:pt x="67338" y="90223"/>
                  <a:pt x="66218" y="88544"/>
                </a:cubicBezTo>
                <a:cubicBezTo>
                  <a:pt x="66218" y="88320"/>
                  <a:pt x="66218" y="88097"/>
                  <a:pt x="66218" y="87873"/>
                </a:cubicBezTo>
                <a:cubicBezTo>
                  <a:pt x="66218" y="87313"/>
                  <a:pt x="65882" y="87537"/>
                  <a:pt x="65658" y="87313"/>
                </a:cubicBezTo>
                <a:cubicBezTo>
                  <a:pt x="65658" y="86753"/>
                  <a:pt x="65658" y="86977"/>
                  <a:pt x="65658" y="86753"/>
                </a:cubicBezTo>
                <a:cubicBezTo>
                  <a:pt x="65658" y="86194"/>
                  <a:pt x="65658" y="86417"/>
                  <a:pt x="65658" y="86194"/>
                </a:cubicBezTo>
                <a:cubicBezTo>
                  <a:pt x="65658" y="85634"/>
                  <a:pt x="65658" y="85634"/>
                  <a:pt x="66218" y="85634"/>
                </a:cubicBezTo>
                <a:cubicBezTo>
                  <a:pt x="66442" y="85634"/>
                  <a:pt x="66554" y="85634"/>
                  <a:pt x="66778" y="85634"/>
                </a:cubicBezTo>
                <a:cubicBezTo>
                  <a:pt x="66778" y="85074"/>
                  <a:pt x="66778" y="85074"/>
                  <a:pt x="66778" y="84514"/>
                </a:cubicBezTo>
                <a:cubicBezTo>
                  <a:pt x="66218" y="83955"/>
                  <a:pt x="66218" y="83955"/>
                  <a:pt x="66218" y="83395"/>
                </a:cubicBezTo>
                <a:cubicBezTo>
                  <a:pt x="66218" y="82835"/>
                  <a:pt x="66218" y="82835"/>
                  <a:pt x="65658" y="81604"/>
                </a:cubicBezTo>
                <a:cubicBezTo>
                  <a:pt x="65098" y="81044"/>
                  <a:pt x="64537" y="81044"/>
                  <a:pt x="64537" y="80485"/>
                </a:cubicBezTo>
                <a:cubicBezTo>
                  <a:pt x="63977" y="81044"/>
                  <a:pt x="63977" y="81604"/>
                  <a:pt x="63417" y="81044"/>
                </a:cubicBezTo>
                <a:cubicBezTo>
                  <a:pt x="62745" y="81044"/>
                  <a:pt x="62184" y="81044"/>
                  <a:pt x="62184" y="80485"/>
                </a:cubicBezTo>
                <a:cubicBezTo>
                  <a:pt x="62072" y="80708"/>
                  <a:pt x="62184" y="81044"/>
                  <a:pt x="61624" y="81044"/>
                </a:cubicBezTo>
                <a:cubicBezTo>
                  <a:pt x="61624" y="81268"/>
                  <a:pt x="61624" y="81492"/>
                  <a:pt x="61624" y="81604"/>
                </a:cubicBezTo>
                <a:cubicBezTo>
                  <a:pt x="61064" y="81604"/>
                  <a:pt x="60840" y="81604"/>
                  <a:pt x="60504" y="81604"/>
                </a:cubicBezTo>
                <a:cubicBezTo>
                  <a:pt x="60504" y="81044"/>
                  <a:pt x="60504" y="81044"/>
                  <a:pt x="60504" y="79925"/>
                </a:cubicBezTo>
                <a:cubicBezTo>
                  <a:pt x="61064" y="79365"/>
                  <a:pt x="61064" y="78805"/>
                  <a:pt x="61064" y="78246"/>
                </a:cubicBezTo>
                <a:cubicBezTo>
                  <a:pt x="61288" y="78022"/>
                  <a:pt x="61064" y="77686"/>
                  <a:pt x="61624" y="77686"/>
                </a:cubicBezTo>
                <a:cubicBezTo>
                  <a:pt x="61624" y="77126"/>
                  <a:pt x="61624" y="76455"/>
                  <a:pt x="62184" y="76455"/>
                </a:cubicBezTo>
                <a:cubicBezTo>
                  <a:pt x="62184" y="75895"/>
                  <a:pt x="62184" y="75895"/>
                  <a:pt x="62184" y="75335"/>
                </a:cubicBezTo>
                <a:cubicBezTo>
                  <a:pt x="62184" y="74776"/>
                  <a:pt x="62184" y="75000"/>
                  <a:pt x="62184" y="74776"/>
                </a:cubicBezTo>
                <a:cubicBezTo>
                  <a:pt x="61624" y="74216"/>
                  <a:pt x="61064" y="74216"/>
                  <a:pt x="60504" y="74216"/>
                </a:cubicBezTo>
                <a:cubicBezTo>
                  <a:pt x="59943" y="74216"/>
                  <a:pt x="58823" y="74776"/>
                  <a:pt x="58823" y="75895"/>
                </a:cubicBezTo>
                <a:cubicBezTo>
                  <a:pt x="58599" y="76119"/>
                  <a:pt x="58375" y="76343"/>
                  <a:pt x="58263" y="76455"/>
                </a:cubicBezTo>
                <a:cubicBezTo>
                  <a:pt x="58263" y="77126"/>
                  <a:pt x="58263" y="77238"/>
                  <a:pt x="58263" y="77686"/>
                </a:cubicBezTo>
                <a:cubicBezTo>
                  <a:pt x="57703" y="77686"/>
                  <a:pt x="57703" y="78246"/>
                  <a:pt x="57030" y="78246"/>
                </a:cubicBezTo>
                <a:cubicBezTo>
                  <a:pt x="56470" y="78246"/>
                  <a:pt x="56470" y="78246"/>
                  <a:pt x="55350" y="78246"/>
                </a:cubicBezTo>
                <a:cubicBezTo>
                  <a:pt x="54789" y="78246"/>
                  <a:pt x="54229" y="78246"/>
                  <a:pt x="53669" y="78246"/>
                </a:cubicBezTo>
                <a:cubicBezTo>
                  <a:pt x="53109" y="77686"/>
                  <a:pt x="52549" y="77126"/>
                  <a:pt x="51988" y="75895"/>
                </a:cubicBezTo>
                <a:cubicBezTo>
                  <a:pt x="51316" y="74776"/>
                  <a:pt x="50756" y="73656"/>
                  <a:pt x="50756" y="73097"/>
                </a:cubicBezTo>
                <a:cubicBezTo>
                  <a:pt x="50756" y="72537"/>
                  <a:pt x="51316" y="71417"/>
                  <a:pt x="51316" y="70746"/>
                </a:cubicBezTo>
                <a:cubicBezTo>
                  <a:pt x="51316" y="69626"/>
                  <a:pt x="51316" y="69626"/>
                  <a:pt x="51316" y="69067"/>
                </a:cubicBezTo>
                <a:cubicBezTo>
                  <a:pt x="51316" y="68507"/>
                  <a:pt x="51316" y="67947"/>
                  <a:pt x="50756" y="66828"/>
                </a:cubicBezTo>
                <a:cubicBezTo>
                  <a:pt x="51316" y="66828"/>
                  <a:pt x="51316" y="66828"/>
                  <a:pt x="51988" y="66268"/>
                </a:cubicBezTo>
                <a:cubicBezTo>
                  <a:pt x="51988" y="65708"/>
                  <a:pt x="52549" y="65708"/>
                  <a:pt x="52549" y="65037"/>
                </a:cubicBezTo>
                <a:cubicBezTo>
                  <a:pt x="52661" y="65037"/>
                  <a:pt x="52549" y="65037"/>
                  <a:pt x="53109" y="65037"/>
                </a:cubicBezTo>
                <a:lnTo>
                  <a:pt x="53109" y="65037"/>
                </a:lnTo>
                <a:cubicBezTo>
                  <a:pt x="53221" y="65037"/>
                  <a:pt x="53445" y="65037"/>
                  <a:pt x="53669" y="65037"/>
                </a:cubicBezTo>
                <a:cubicBezTo>
                  <a:pt x="53669" y="64925"/>
                  <a:pt x="53669" y="65037"/>
                  <a:pt x="53669" y="64477"/>
                </a:cubicBezTo>
                <a:lnTo>
                  <a:pt x="53669" y="64477"/>
                </a:lnTo>
                <a:cubicBezTo>
                  <a:pt x="53445" y="64365"/>
                  <a:pt x="53109" y="64477"/>
                  <a:pt x="53109" y="63917"/>
                </a:cubicBezTo>
                <a:cubicBezTo>
                  <a:pt x="53669" y="64477"/>
                  <a:pt x="54229" y="64477"/>
                  <a:pt x="55350" y="63917"/>
                </a:cubicBezTo>
                <a:cubicBezTo>
                  <a:pt x="56470" y="63917"/>
                  <a:pt x="57030" y="63917"/>
                  <a:pt x="57703" y="63917"/>
                </a:cubicBezTo>
                <a:cubicBezTo>
                  <a:pt x="58263" y="64477"/>
                  <a:pt x="58823" y="64477"/>
                  <a:pt x="59383" y="63917"/>
                </a:cubicBezTo>
                <a:cubicBezTo>
                  <a:pt x="59159" y="63805"/>
                  <a:pt x="59383" y="63917"/>
                  <a:pt x="58823" y="63358"/>
                </a:cubicBezTo>
                <a:cubicBezTo>
                  <a:pt x="58823" y="62798"/>
                  <a:pt x="58823" y="62574"/>
                  <a:pt x="58823" y="62238"/>
                </a:cubicBezTo>
                <a:cubicBezTo>
                  <a:pt x="59383" y="63358"/>
                  <a:pt x="59943" y="63917"/>
                  <a:pt x="61064" y="62798"/>
                </a:cubicBezTo>
                <a:cubicBezTo>
                  <a:pt x="61624" y="63358"/>
                  <a:pt x="61624" y="63358"/>
                  <a:pt x="62184" y="63358"/>
                </a:cubicBezTo>
                <a:cubicBezTo>
                  <a:pt x="63417" y="63358"/>
                  <a:pt x="63417" y="63358"/>
                  <a:pt x="63977" y="63917"/>
                </a:cubicBezTo>
                <a:cubicBezTo>
                  <a:pt x="64089" y="63917"/>
                  <a:pt x="63977" y="63917"/>
                  <a:pt x="64537" y="63917"/>
                </a:cubicBezTo>
                <a:cubicBezTo>
                  <a:pt x="64537" y="64477"/>
                  <a:pt x="64537" y="64477"/>
                  <a:pt x="65098" y="64477"/>
                </a:cubicBezTo>
                <a:lnTo>
                  <a:pt x="65098" y="64477"/>
                </a:lnTo>
                <a:cubicBezTo>
                  <a:pt x="65658" y="64477"/>
                  <a:pt x="65434" y="64141"/>
                  <a:pt x="65658" y="63917"/>
                </a:cubicBezTo>
                <a:cubicBezTo>
                  <a:pt x="66218" y="64477"/>
                  <a:pt x="66778" y="65037"/>
                  <a:pt x="66778" y="65708"/>
                </a:cubicBezTo>
                <a:cubicBezTo>
                  <a:pt x="67338" y="67947"/>
                  <a:pt x="67899" y="69067"/>
                  <a:pt x="68459" y="69067"/>
                </a:cubicBezTo>
                <a:cubicBezTo>
                  <a:pt x="68459" y="69626"/>
                  <a:pt x="68907" y="69514"/>
                  <a:pt x="69131" y="69626"/>
                </a:cubicBezTo>
                <a:cubicBezTo>
                  <a:pt x="69691" y="69626"/>
                  <a:pt x="69691" y="69067"/>
                  <a:pt x="69691" y="68507"/>
                </a:cubicBezTo>
                <a:cubicBezTo>
                  <a:pt x="69691" y="68171"/>
                  <a:pt x="69691" y="67947"/>
                  <a:pt x="69691" y="67388"/>
                </a:cubicBezTo>
                <a:cubicBezTo>
                  <a:pt x="69691" y="67164"/>
                  <a:pt x="69691" y="66940"/>
                  <a:pt x="69691" y="66828"/>
                </a:cubicBezTo>
                <a:cubicBezTo>
                  <a:pt x="69467" y="66604"/>
                  <a:pt x="69243" y="66380"/>
                  <a:pt x="69131" y="66268"/>
                </a:cubicBezTo>
                <a:cubicBezTo>
                  <a:pt x="69131" y="65708"/>
                  <a:pt x="69131" y="65037"/>
                  <a:pt x="69131" y="64477"/>
                </a:cubicBezTo>
                <a:cubicBezTo>
                  <a:pt x="69131" y="64365"/>
                  <a:pt x="69131" y="64141"/>
                  <a:pt x="69131" y="63917"/>
                </a:cubicBezTo>
                <a:cubicBezTo>
                  <a:pt x="68459" y="63917"/>
                  <a:pt x="67899" y="63358"/>
                  <a:pt x="67899" y="62798"/>
                </a:cubicBezTo>
                <a:cubicBezTo>
                  <a:pt x="67338" y="62798"/>
                  <a:pt x="67338" y="62238"/>
                  <a:pt x="67899" y="61679"/>
                </a:cubicBezTo>
                <a:cubicBezTo>
                  <a:pt x="67899" y="61119"/>
                  <a:pt x="68459" y="60559"/>
                  <a:pt x="69131" y="60000"/>
                </a:cubicBezTo>
                <a:cubicBezTo>
                  <a:pt x="69243" y="60000"/>
                  <a:pt x="69131" y="60000"/>
                  <a:pt x="69691" y="60000"/>
                </a:cubicBezTo>
                <a:cubicBezTo>
                  <a:pt x="70252" y="60000"/>
                  <a:pt x="70252" y="59328"/>
                  <a:pt x="70812" y="59328"/>
                </a:cubicBezTo>
                <a:cubicBezTo>
                  <a:pt x="71372" y="59328"/>
                  <a:pt x="71596" y="58992"/>
                  <a:pt x="71932" y="58768"/>
                </a:cubicBezTo>
                <a:cubicBezTo>
                  <a:pt x="73053" y="57649"/>
                  <a:pt x="73613" y="57089"/>
                  <a:pt x="73053" y="55970"/>
                </a:cubicBezTo>
                <a:cubicBezTo>
                  <a:pt x="73613" y="55970"/>
                  <a:pt x="73613" y="55970"/>
                  <a:pt x="73613" y="55410"/>
                </a:cubicBezTo>
                <a:cubicBezTo>
                  <a:pt x="73613" y="55186"/>
                  <a:pt x="73613" y="55410"/>
                  <a:pt x="73613" y="54850"/>
                </a:cubicBezTo>
                <a:cubicBezTo>
                  <a:pt x="73053" y="54850"/>
                  <a:pt x="73277" y="54850"/>
                  <a:pt x="73053" y="54850"/>
                </a:cubicBezTo>
                <a:cubicBezTo>
                  <a:pt x="72492" y="54850"/>
                  <a:pt x="72717" y="54850"/>
                  <a:pt x="72492" y="54850"/>
                </a:cubicBezTo>
                <a:cubicBezTo>
                  <a:pt x="73053" y="54291"/>
                  <a:pt x="73053" y="53619"/>
                  <a:pt x="72492" y="53059"/>
                </a:cubicBezTo>
                <a:cubicBezTo>
                  <a:pt x="73053" y="53059"/>
                  <a:pt x="73053" y="53059"/>
                  <a:pt x="73053" y="52500"/>
                </a:cubicBezTo>
                <a:cubicBezTo>
                  <a:pt x="73613" y="51940"/>
                  <a:pt x="73613" y="51940"/>
                  <a:pt x="73613" y="51380"/>
                </a:cubicBezTo>
                <a:cubicBezTo>
                  <a:pt x="74173" y="52500"/>
                  <a:pt x="74845" y="52500"/>
                  <a:pt x="75406" y="51940"/>
                </a:cubicBezTo>
                <a:cubicBezTo>
                  <a:pt x="75966" y="51380"/>
                  <a:pt x="75966" y="50820"/>
                  <a:pt x="75406" y="50820"/>
                </a:cubicBezTo>
                <a:cubicBezTo>
                  <a:pt x="75966" y="50261"/>
                  <a:pt x="76526" y="49701"/>
                  <a:pt x="77086" y="49701"/>
                </a:cubicBezTo>
                <a:cubicBezTo>
                  <a:pt x="78207" y="49701"/>
                  <a:pt x="78207" y="49253"/>
                  <a:pt x="78767" y="49141"/>
                </a:cubicBezTo>
                <a:cubicBezTo>
                  <a:pt x="78991" y="49141"/>
                  <a:pt x="79215" y="49141"/>
                  <a:pt x="79327" y="49141"/>
                </a:cubicBezTo>
                <a:cubicBezTo>
                  <a:pt x="79327" y="48582"/>
                  <a:pt x="79327" y="48582"/>
                  <a:pt x="79327" y="47910"/>
                </a:cubicBezTo>
                <a:cubicBezTo>
                  <a:pt x="79327" y="47350"/>
                  <a:pt x="79327" y="47350"/>
                  <a:pt x="79327" y="46791"/>
                </a:cubicBezTo>
                <a:cubicBezTo>
                  <a:pt x="79887" y="46791"/>
                  <a:pt x="79887" y="46231"/>
                  <a:pt x="80560" y="46231"/>
                </a:cubicBezTo>
                <a:cubicBezTo>
                  <a:pt x="81120" y="46231"/>
                  <a:pt x="81232" y="45895"/>
                  <a:pt x="81680" y="45671"/>
                </a:cubicBezTo>
                <a:cubicBezTo>
                  <a:pt x="82240" y="45447"/>
                  <a:pt x="82801" y="45335"/>
                  <a:pt x="83361" y="45111"/>
                </a:cubicBezTo>
                <a:cubicBezTo>
                  <a:pt x="83361" y="44888"/>
                  <a:pt x="83361" y="44776"/>
                  <a:pt x="83361" y="44552"/>
                </a:cubicBezTo>
                <a:cubicBezTo>
                  <a:pt x="83921" y="44552"/>
                  <a:pt x="85042" y="44552"/>
                  <a:pt x="85602" y="43992"/>
                </a:cubicBezTo>
                <a:cubicBezTo>
                  <a:pt x="86274" y="43432"/>
                  <a:pt x="85602" y="42873"/>
                  <a:pt x="85042" y="42201"/>
                </a:cubicBezTo>
                <a:cubicBezTo>
                  <a:pt x="85042" y="42089"/>
                  <a:pt x="85042" y="41865"/>
                  <a:pt x="85042" y="41641"/>
                </a:cubicBezTo>
                <a:cubicBezTo>
                  <a:pt x="84481" y="41082"/>
                  <a:pt x="84369" y="41305"/>
                  <a:pt x="83921" y="41082"/>
                </a:cubicBezTo>
                <a:cubicBezTo>
                  <a:pt x="84145" y="41082"/>
                  <a:pt x="83921" y="41082"/>
                  <a:pt x="84481" y="41082"/>
                </a:cubicBezTo>
                <a:cubicBezTo>
                  <a:pt x="85042" y="41082"/>
                  <a:pt x="85042" y="41082"/>
                  <a:pt x="85602" y="41082"/>
                </a:cubicBezTo>
                <a:cubicBezTo>
                  <a:pt x="86274" y="40522"/>
                  <a:pt x="86274" y="39962"/>
                  <a:pt x="85042" y="39962"/>
                </a:cubicBezTo>
                <a:cubicBezTo>
                  <a:pt x="83921" y="39402"/>
                  <a:pt x="82801" y="39962"/>
                  <a:pt x="81680" y="40522"/>
                </a:cubicBezTo>
                <a:close/>
                <a:moveTo>
                  <a:pt x="68459" y="109029"/>
                </a:moveTo>
                <a:cubicBezTo>
                  <a:pt x="79327" y="107350"/>
                  <a:pt x="88515" y="102201"/>
                  <a:pt x="95910" y="94253"/>
                </a:cubicBezTo>
                <a:cubicBezTo>
                  <a:pt x="95798" y="94253"/>
                  <a:pt x="95910" y="94253"/>
                  <a:pt x="95350" y="94253"/>
                </a:cubicBezTo>
                <a:cubicBezTo>
                  <a:pt x="94789" y="93582"/>
                  <a:pt x="94565" y="93805"/>
                  <a:pt x="94229" y="93582"/>
                </a:cubicBezTo>
                <a:cubicBezTo>
                  <a:pt x="93109" y="93022"/>
                  <a:pt x="93109" y="93246"/>
                  <a:pt x="92549" y="93022"/>
                </a:cubicBezTo>
                <a:cubicBezTo>
                  <a:pt x="92549" y="92462"/>
                  <a:pt x="92549" y="92462"/>
                  <a:pt x="91988" y="91902"/>
                </a:cubicBezTo>
                <a:cubicBezTo>
                  <a:pt x="91764" y="91679"/>
                  <a:pt x="91988" y="91343"/>
                  <a:pt x="91316" y="91343"/>
                </a:cubicBezTo>
                <a:cubicBezTo>
                  <a:pt x="91204" y="91119"/>
                  <a:pt x="90980" y="91007"/>
                  <a:pt x="90756" y="90783"/>
                </a:cubicBezTo>
                <a:cubicBezTo>
                  <a:pt x="90196" y="90223"/>
                  <a:pt x="90084" y="90447"/>
                  <a:pt x="89635" y="90223"/>
                </a:cubicBezTo>
                <a:cubicBezTo>
                  <a:pt x="89411" y="90000"/>
                  <a:pt x="89635" y="89664"/>
                  <a:pt x="89075" y="89664"/>
                </a:cubicBezTo>
                <a:cubicBezTo>
                  <a:pt x="88851" y="89440"/>
                  <a:pt x="88739" y="89216"/>
                  <a:pt x="88515" y="89104"/>
                </a:cubicBezTo>
                <a:cubicBezTo>
                  <a:pt x="88291" y="89104"/>
                  <a:pt x="88515" y="89104"/>
                  <a:pt x="87955" y="89104"/>
                </a:cubicBezTo>
                <a:cubicBezTo>
                  <a:pt x="87955" y="88544"/>
                  <a:pt x="87507" y="88656"/>
                  <a:pt x="87394" y="88544"/>
                </a:cubicBezTo>
                <a:cubicBezTo>
                  <a:pt x="87394" y="89104"/>
                  <a:pt x="86946" y="88880"/>
                  <a:pt x="86834" y="89104"/>
                </a:cubicBezTo>
                <a:cubicBezTo>
                  <a:pt x="86610" y="89104"/>
                  <a:pt x="86386" y="89104"/>
                  <a:pt x="86274" y="89104"/>
                </a:cubicBezTo>
                <a:cubicBezTo>
                  <a:pt x="86050" y="89104"/>
                  <a:pt x="86274" y="89104"/>
                  <a:pt x="85602" y="89104"/>
                </a:cubicBezTo>
                <a:lnTo>
                  <a:pt x="85602" y="89104"/>
                </a:lnTo>
                <a:cubicBezTo>
                  <a:pt x="85042" y="89664"/>
                  <a:pt x="85266" y="89440"/>
                  <a:pt x="85042" y="89664"/>
                </a:cubicBezTo>
                <a:lnTo>
                  <a:pt x="85042" y="89664"/>
                </a:lnTo>
                <a:cubicBezTo>
                  <a:pt x="83921" y="89104"/>
                  <a:pt x="83361" y="88544"/>
                  <a:pt x="82240" y="87873"/>
                </a:cubicBezTo>
                <a:cubicBezTo>
                  <a:pt x="82016" y="87761"/>
                  <a:pt x="81680" y="87873"/>
                  <a:pt x="81680" y="87313"/>
                </a:cubicBezTo>
                <a:cubicBezTo>
                  <a:pt x="81120" y="87313"/>
                  <a:pt x="81120" y="87313"/>
                  <a:pt x="80560" y="87313"/>
                </a:cubicBezTo>
                <a:cubicBezTo>
                  <a:pt x="80560" y="86753"/>
                  <a:pt x="80112" y="86977"/>
                  <a:pt x="79887" y="86753"/>
                </a:cubicBezTo>
                <a:cubicBezTo>
                  <a:pt x="79327" y="86753"/>
                  <a:pt x="79327" y="87313"/>
                  <a:pt x="78767" y="87313"/>
                </a:cubicBezTo>
                <a:cubicBezTo>
                  <a:pt x="78767" y="87873"/>
                  <a:pt x="78767" y="87873"/>
                  <a:pt x="78767" y="88544"/>
                </a:cubicBezTo>
                <a:cubicBezTo>
                  <a:pt x="78207" y="89104"/>
                  <a:pt x="78431" y="89216"/>
                  <a:pt x="78207" y="89664"/>
                </a:cubicBezTo>
                <a:cubicBezTo>
                  <a:pt x="78207" y="89216"/>
                  <a:pt x="78207" y="89104"/>
                  <a:pt x="78207" y="88544"/>
                </a:cubicBezTo>
                <a:cubicBezTo>
                  <a:pt x="78767" y="87873"/>
                  <a:pt x="78767" y="87313"/>
                  <a:pt x="78767" y="86753"/>
                </a:cubicBezTo>
                <a:cubicBezTo>
                  <a:pt x="78207" y="86753"/>
                  <a:pt x="78207" y="86194"/>
                  <a:pt x="77647" y="86753"/>
                </a:cubicBezTo>
                <a:cubicBezTo>
                  <a:pt x="77086" y="86753"/>
                  <a:pt x="77086" y="86753"/>
                  <a:pt x="76526" y="86753"/>
                </a:cubicBezTo>
                <a:cubicBezTo>
                  <a:pt x="76302" y="86977"/>
                  <a:pt x="76526" y="87313"/>
                  <a:pt x="75966" y="87313"/>
                </a:cubicBezTo>
                <a:cubicBezTo>
                  <a:pt x="75406" y="87873"/>
                  <a:pt x="75518" y="87761"/>
                  <a:pt x="75406" y="87873"/>
                </a:cubicBezTo>
                <a:cubicBezTo>
                  <a:pt x="74845" y="87873"/>
                  <a:pt x="74845" y="88544"/>
                  <a:pt x="74173" y="88544"/>
                </a:cubicBezTo>
                <a:cubicBezTo>
                  <a:pt x="74061" y="88656"/>
                  <a:pt x="74173" y="89104"/>
                  <a:pt x="73613" y="89104"/>
                </a:cubicBezTo>
                <a:cubicBezTo>
                  <a:pt x="73613" y="89440"/>
                  <a:pt x="73613" y="89664"/>
                  <a:pt x="73613" y="90223"/>
                </a:cubicBezTo>
                <a:cubicBezTo>
                  <a:pt x="73053" y="90223"/>
                  <a:pt x="73277" y="90559"/>
                  <a:pt x="73053" y="90783"/>
                </a:cubicBezTo>
                <a:cubicBezTo>
                  <a:pt x="72717" y="90559"/>
                  <a:pt x="72492" y="90223"/>
                  <a:pt x="71932" y="90223"/>
                </a:cubicBezTo>
                <a:cubicBezTo>
                  <a:pt x="71372" y="90223"/>
                  <a:pt x="71596" y="90223"/>
                  <a:pt x="71372" y="90223"/>
                </a:cubicBezTo>
                <a:cubicBezTo>
                  <a:pt x="71372" y="90783"/>
                  <a:pt x="71372" y="91343"/>
                  <a:pt x="71932" y="92462"/>
                </a:cubicBezTo>
                <a:cubicBezTo>
                  <a:pt x="71932" y="94253"/>
                  <a:pt x="71932" y="94813"/>
                  <a:pt x="71932" y="95373"/>
                </a:cubicBezTo>
                <a:cubicBezTo>
                  <a:pt x="72492" y="97052"/>
                  <a:pt x="71932" y="98171"/>
                  <a:pt x="71372" y="99291"/>
                </a:cubicBezTo>
                <a:cubicBezTo>
                  <a:pt x="69691" y="100522"/>
                  <a:pt x="69131" y="101641"/>
                  <a:pt x="69131" y="102201"/>
                </a:cubicBezTo>
                <a:cubicBezTo>
                  <a:pt x="68459" y="103320"/>
                  <a:pt x="69131" y="104440"/>
                  <a:pt x="69691" y="104440"/>
                </a:cubicBezTo>
                <a:cubicBezTo>
                  <a:pt x="69691" y="105000"/>
                  <a:pt x="69691" y="105671"/>
                  <a:pt x="69131" y="106231"/>
                </a:cubicBezTo>
                <a:cubicBezTo>
                  <a:pt x="68459" y="106791"/>
                  <a:pt x="68459" y="107350"/>
                  <a:pt x="68459" y="107910"/>
                </a:cubicBezTo>
                <a:cubicBezTo>
                  <a:pt x="68459" y="108246"/>
                  <a:pt x="68459" y="108470"/>
                  <a:pt x="68459" y="109029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9" name="Shape 1341"/>
          <p:cNvSpPr/>
          <p:nvPr userDrawn="1"/>
        </p:nvSpPr>
        <p:spPr>
          <a:xfrm>
            <a:off x="5343506" y="1758399"/>
            <a:ext cx="509075" cy="4370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104" y="19925"/>
                </a:moveTo>
                <a:cubicBezTo>
                  <a:pt x="54528" y="19925"/>
                  <a:pt x="65952" y="19925"/>
                  <a:pt x="77376" y="19925"/>
                </a:cubicBezTo>
                <a:cubicBezTo>
                  <a:pt x="77376" y="16679"/>
                  <a:pt x="77376" y="13432"/>
                  <a:pt x="77376" y="10186"/>
                </a:cubicBezTo>
                <a:cubicBezTo>
                  <a:pt x="65952" y="10186"/>
                  <a:pt x="54528" y="10186"/>
                  <a:pt x="43104" y="10186"/>
                </a:cubicBezTo>
                <a:cubicBezTo>
                  <a:pt x="43104" y="13432"/>
                  <a:pt x="43104" y="16679"/>
                  <a:pt x="43104" y="19925"/>
                </a:cubicBezTo>
                <a:close/>
                <a:moveTo>
                  <a:pt x="119904" y="70186"/>
                </a:moveTo>
                <a:cubicBezTo>
                  <a:pt x="119904" y="82500"/>
                  <a:pt x="119904" y="94925"/>
                  <a:pt x="119904" y="107238"/>
                </a:cubicBezTo>
                <a:cubicBezTo>
                  <a:pt x="119904" y="110708"/>
                  <a:pt x="118944" y="113507"/>
                  <a:pt x="117024" y="116417"/>
                </a:cubicBezTo>
                <a:cubicBezTo>
                  <a:pt x="114528" y="118656"/>
                  <a:pt x="112128" y="119888"/>
                  <a:pt x="109152" y="119888"/>
                </a:cubicBezTo>
                <a:cubicBezTo>
                  <a:pt x="76320" y="119888"/>
                  <a:pt x="43584" y="119888"/>
                  <a:pt x="10752" y="119888"/>
                </a:cubicBezTo>
                <a:cubicBezTo>
                  <a:pt x="7776" y="119888"/>
                  <a:pt x="5376" y="118656"/>
                  <a:pt x="3456" y="116417"/>
                </a:cubicBezTo>
                <a:cubicBezTo>
                  <a:pt x="1440" y="113507"/>
                  <a:pt x="0" y="110708"/>
                  <a:pt x="0" y="107238"/>
                </a:cubicBezTo>
                <a:cubicBezTo>
                  <a:pt x="0" y="94925"/>
                  <a:pt x="0" y="82500"/>
                  <a:pt x="0" y="70186"/>
                </a:cubicBezTo>
                <a:cubicBezTo>
                  <a:pt x="14976" y="70186"/>
                  <a:pt x="30048" y="70186"/>
                  <a:pt x="45024" y="70186"/>
                </a:cubicBezTo>
                <a:cubicBezTo>
                  <a:pt x="45024" y="74328"/>
                  <a:pt x="45024" y="78582"/>
                  <a:pt x="45024" y="82723"/>
                </a:cubicBezTo>
                <a:cubicBezTo>
                  <a:pt x="45024" y="83843"/>
                  <a:pt x="45504" y="84962"/>
                  <a:pt x="46464" y="86194"/>
                </a:cubicBezTo>
                <a:cubicBezTo>
                  <a:pt x="47424" y="87313"/>
                  <a:pt x="48480" y="87313"/>
                  <a:pt x="49440" y="87313"/>
                </a:cubicBezTo>
                <a:cubicBezTo>
                  <a:pt x="56640" y="87313"/>
                  <a:pt x="63744" y="87313"/>
                  <a:pt x="70944" y="87313"/>
                </a:cubicBezTo>
                <a:cubicBezTo>
                  <a:pt x="71904" y="87313"/>
                  <a:pt x="72960" y="87313"/>
                  <a:pt x="73920" y="86194"/>
                </a:cubicBezTo>
                <a:cubicBezTo>
                  <a:pt x="74880" y="84962"/>
                  <a:pt x="74880" y="83843"/>
                  <a:pt x="74880" y="82723"/>
                </a:cubicBezTo>
                <a:cubicBezTo>
                  <a:pt x="74880" y="78582"/>
                  <a:pt x="74880" y="74328"/>
                  <a:pt x="74880" y="70186"/>
                </a:cubicBezTo>
                <a:cubicBezTo>
                  <a:pt x="89856" y="70186"/>
                  <a:pt x="104928" y="70186"/>
                  <a:pt x="119904" y="70186"/>
                </a:cubicBezTo>
                <a:close/>
                <a:moveTo>
                  <a:pt x="68544" y="70186"/>
                </a:moveTo>
                <a:cubicBezTo>
                  <a:pt x="68544" y="73432"/>
                  <a:pt x="68544" y="76679"/>
                  <a:pt x="68544" y="79925"/>
                </a:cubicBezTo>
                <a:cubicBezTo>
                  <a:pt x="62784" y="79925"/>
                  <a:pt x="57120" y="79925"/>
                  <a:pt x="51360" y="79925"/>
                </a:cubicBezTo>
                <a:cubicBezTo>
                  <a:pt x="51360" y="76679"/>
                  <a:pt x="51360" y="73432"/>
                  <a:pt x="51360" y="70186"/>
                </a:cubicBezTo>
                <a:cubicBezTo>
                  <a:pt x="57120" y="70186"/>
                  <a:pt x="62784" y="70186"/>
                  <a:pt x="68544" y="70186"/>
                </a:cubicBezTo>
                <a:close/>
                <a:moveTo>
                  <a:pt x="119904" y="32462"/>
                </a:moveTo>
                <a:cubicBezTo>
                  <a:pt x="119904" y="42537"/>
                  <a:pt x="119904" y="52611"/>
                  <a:pt x="119904" y="62798"/>
                </a:cubicBezTo>
                <a:cubicBezTo>
                  <a:pt x="79968" y="62798"/>
                  <a:pt x="39936" y="62798"/>
                  <a:pt x="0" y="62798"/>
                </a:cubicBezTo>
                <a:cubicBezTo>
                  <a:pt x="0" y="52611"/>
                  <a:pt x="0" y="42537"/>
                  <a:pt x="0" y="32462"/>
                </a:cubicBezTo>
                <a:cubicBezTo>
                  <a:pt x="0" y="29104"/>
                  <a:pt x="1440" y="26194"/>
                  <a:pt x="3456" y="23955"/>
                </a:cubicBezTo>
                <a:cubicBezTo>
                  <a:pt x="5376" y="21604"/>
                  <a:pt x="7776" y="19925"/>
                  <a:pt x="10752" y="19925"/>
                </a:cubicBezTo>
                <a:cubicBezTo>
                  <a:pt x="18624" y="19925"/>
                  <a:pt x="26400" y="19925"/>
                  <a:pt x="34272" y="19925"/>
                </a:cubicBezTo>
                <a:cubicBezTo>
                  <a:pt x="34272" y="15895"/>
                  <a:pt x="34272" y="11977"/>
                  <a:pt x="34272" y="7947"/>
                </a:cubicBezTo>
                <a:cubicBezTo>
                  <a:pt x="34272" y="5708"/>
                  <a:pt x="35232" y="3917"/>
                  <a:pt x="36192" y="2238"/>
                </a:cubicBezTo>
                <a:cubicBezTo>
                  <a:pt x="37632" y="1119"/>
                  <a:pt x="39168" y="0"/>
                  <a:pt x="40608" y="0"/>
                </a:cubicBezTo>
                <a:cubicBezTo>
                  <a:pt x="53472" y="0"/>
                  <a:pt x="66432" y="0"/>
                  <a:pt x="79296" y="0"/>
                </a:cubicBezTo>
                <a:cubicBezTo>
                  <a:pt x="81216" y="0"/>
                  <a:pt x="82752" y="1119"/>
                  <a:pt x="83712" y="2238"/>
                </a:cubicBezTo>
                <a:cubicBezTo>
                  <a:pt x="85152" y="3917"/>
                  <a:pt x="85632" y="5708"/>
                  <a:pt x="85632" y="7947"/>
                </a:cubicBezTo>
                <a:cubicBezTo>
                  <a:pt x="85632" y="11977"/>
                  <a:pt x="85632" y="15895"/>
                  <a:pt x="85632" y="19925"/>
                </a:cubicBezTo>
                <a:cubicBezTo>
                  <a:pt x="93504" y="19925"/>
                  <a:pt x="101280" y="19925"/>
                  <a:pt x="109152" y="19925"/>
                </a:cubicBezTo>
                <a:cubicBezTo>
                  <a:pt x="112128" y="19925"/>
                  <a:pt x="114528" y="21604"/>
                  <a:pt x="117024" y="23955"/>
                </a:cubicBezTo>
                <a:cubicBezTo>
                  <a:pt x="118944" y="26194"/>
                  <a:pt x="119904" y="29104"/>
                  <a:pt x="119904" y="32462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20" name="Shape 734"/>
          <p:cNvSpPr/>
          <p:nvPr userDrawn="1"/>
        </p:nvSpPr>
        <p:spPr>
          <a:xfrm>
            <a:off x="7438379" y="1758399"/>
            <a:ext cx="528000" cy="48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505" y="72489"/>
                </a:moveTo>
                <a:cubicBezTo>
                  <a:pt x="54277" y="68963"/>
                  <a:pt x="56065" y="64946"/>
                  <a:pt x="56065" y="59951"/>
                </a:cubicBezTo>
                <a:cubicBezTo>
                  <a:pt x="56065" y="54955"/>
                  <a:pt x="54277" y="51036"/>
                  <a:pt x="51505" y="47510"/>
                </a:cubicBezTo>
                <a:cubicBezTo>
                  <a:pt x="48375" y="44473"/>
                  <a:pt x="44709" y="42514"/>
                  <a:pt x="40149" y="42514"/>
                </a:cubicBezTo>
                <a:cubicBezTo>
                  <a:pt x="35588" y="42514"/>
                  <a:pt x="31922" y="44473"/>
                  <a:pt x="28703" y="47510"/>
                </a:cubicBezTo>
                <a:cubicBezTo>
                  <a:pt x="25573" y="51036"/>
                  <a:pt x="24143" y="54955"/>
                  <a:pt x="24143" y="59951"/>
                </a:cubicBezTo>
                <a:cubicBezTo>
                  <a:pt x="24143" y="64946"/>
                  <a:pt x="25573" y="68963"/>
                  <a:pt x="28703" y="72489"/>
                </a:cubicBezTo>
                <a:cubicBezTo>
                  <a:pt x="31922" y="76016"/>
                  <a:pt x="35588" y="77485"/>
                  <a:pt x="40149" y="77485"/>
                </a:cubicBezTo>
                <a:cubicBezTo>
                  <a:pt x="44709" y="77485"/>
                  <a:pt x="48375" y="76016"/>
                  <a:pt x="51505" y="72489"/>
                </a:cubicBezTo>
                <a:close/>
                <a:moveTo>
                  <a:pt x="103994" y="94922"/>
                </a:moveTo>
                <a:cubicBezTo>
                  <a:pt x="103994" y="92473"/>
                  <a:pt x="103099" y="90416"/>
                  <a:pt x="101222" y="88946"/>
                </a:cubicBezTo>
                <a:cubicBezTo>
                  <a:pt x="99880" y="86987"/>
                  <a:pt x="98002" y="86497"/>
                  <a:pt x="95767" y="86497"/>
                </a:cubicBezTo>
                <a:cubicBezTo>
                  <a:pt x="93442" y="86497"/>
                  <a:pt x="91654" y="86987"/>
                  <a:pt x="90312" y="88946"/>
                </a:cubicBezTo>
                <a:cubicBezTo>
                  <a:pt x="88435" y="90416"/>
                  <a:pt x="87988" y="92473"/>
                  <a:pt x="87988" y="94922"/>
                </a:cubicBezTo>
                <a:cubicBezTo>
                  <a:pt x="87988" y="97469"/>
                  <a:pt x="88435" y="99428"/>
                  <a:pt x="90312" y="100995"/>
                </a:cubicBezTo>
                <a:cubicBezTo>
                  <a:pt x="91654" y="102955"/>
                  <a:pt x="93442" y="103934"/>
                  <a:pt x="95767" y="103934"/>
                </a:cubicBezTo>
                <a:cubicBezTo>
                  <a:pt x="98002" y="103934"/>
                  <a:pt x="99880" y="102955"/>
                  <a:pt x="101669" y="100995"/>
                </a:cubicBezTo>
                <a:cubicBezTo>
                  <a:pt x="103099" y="99428"/>
                  <a:pt x="103994" y="97469"/>
                  <a:pt x="103994" y="94922"/>
                </a:cubicBezTo>
                <a:close/>
                <a:moveTo>
                  <a:pt x="103994" y="24979"/>
                </a:moveTo>
                <a:cubicBezTo>
                  <a:pt x="103994" y="22530"/>
                  <a:pt x="103099" y="20571"/>
                  <a:pt x="101222" y="19004"/>
                </a:cubicBezTo>
                <a:cubicBezTo>
                  <a:pt x="99880" y="17044"/>
                  <a:pt x="98002" y="16555"/>
                  <a:pt x="95767" y="16555"/>
                </a:cubicBezTo>
                <a:cubicBezTo>
                  <a:pt x="93442" y="16555"/>
                  <a:pt x="91654" y="17044"/>
                  <a:pt x="90312" y="19004"/>
                </a:cubicBezTo>
                <a:cubicBezTo>
                  <a:pt x="88435" y="20571"/>
                  <a:pt x="87988" y="22530"/>
                  <a:pt x="87988" y="24979"/>
                </a:cubicBezTo>
                <a:cubicBezTo>
                  <a:pt x="87988" y="27526"/>
                  <a:pt x="88435" y="29485"/>
                  <a:pt x="90312" y="31542"/>
                </a:cubicBezTo>
                <a:cubicBezTo>
                  <a:pt x="91654" y="33012"/>
                  <a:pt x="93442" y="33991"/>
                  <a:pt x="95767" y="33991"/>
                </a:cubicBezTo>
                <a:cubicBezTo>
                  <a:pt x="98002" y="33991"/>
                  <a:pt x="99880" y="33012"/>
                  <a:pt x="101669" y="31542"/>
                </a:cubicBezTo>
                <a:cubicBezTo>
                  <a:pt x="103099" y="29485"/>
                  <a:pt x="103994" y="27526"/>
                  <a:pt x="103994" y="24979"/>
                </a:cubicBezTo>
                <a:close/>
                <a:moveTo>
                  <a:pt x="79761" y="53975"/>
                </a:moveTo>
                <a:cubicBezTo>
                  <a:pt x="79761" y="58187"/>
                  <a:pt x="79761" y="62302"/>
                  <a:pt x="79761" y="66514"/>
                </a:cubicBezTo>
                <a:cubicBezTo>
                  <a:pt x="79761" y="67004"/>
                  <a:pt x="79761" y="67493"/>
                  <a:pt x="79314" y="67983"/>
                </a:cubicBezTo>
                <a:cubicBezTo>
                  <a:pt x="79046" y="68179"/>
                  <a:pt x="78867" y="68473"/>
                  <a:pt x="78420" y="68473"/>
                </a:cubicBezTo>
                <a:cubicBezTo>
                  <a:pt x="75201" y="68963"/>
                  <a:pt x="72071" y="69453"/>
                  <a:pt x="68852" y="69942"/>
                </a:cubicBezTo>
                <a:cubicBezTo>
                  <a:pt x="68405" y="72000"/>
                  <a:pt x="67511" y="73469"/>
                  <a:pt x="67064" y="75428"/>
                </a:cubicBezTo>
                <a:cubicBezTo>
                  <a:pt x="68405" y="77485"/>
                  <a:pt x="70193" y="79934"/>
                  <a:pt x="72518" y="82971"/>
                </a:cubicBezTo>
                <a:cubicBezTo>
                  <a:pt x="72965" y="83461"/>
                  <a:pt x="72965" y="83951"/>
                  <a:pt x="72965" y="84440"/>
                </a:cubicBezTo>
                <a:cubicBezTo>
                  <a:pt x="72965" y="84930"/>
                  <a:pt x="72965" y="85420"/>
                  <a:pt x="72518" y="86008"/>
                </a:cubicBezTo>
                <a:cubicBezTo>
                  <a:pt x="71624" y="86987"/>
                  <a:pt x="69746" y="89436"/>
                  <a:pt x="67511" y="91983"/>
                </a:cubicBezTo>
                <a:cubicBezTo>
                  <a:pt x="64739" y="94432"/>
                  <a:pt x="63397" y="96000"/>
                  <a:pt x="62503" y="96000"/>
                </a:cubicBezTo>
                <a:cubicBezTo>
                  <a:pt x="62056" y="96000"/>
                  <a:pt x="61520" y="96000"/>
                  <a:pt x="61073" y="95412"/>
                </a:cubicBezTo>
                <a:cubicBezTo>
                  <a:pt x="58658" y="93453"/>
                  <a:pt x="56244" y="91493"/>
                  <a:pt x="53830" y="89436"/>
                </a:cubicBezTo>
                <a:cubicBezTo>
                  <a:pt x="52488" y="90416"/>
                  <a:pt x="50611" y="91004"/>
                  <a:pt x="49269" y="91493"/>
                </a:cubicBezTo>
                <a:cubicBezTo>
                  <a:pt x="48822" y="96489"/>
                  <a:pt x="48375" y="99918"/>
                  <a:pt x="47928" y="101975"/>
                </a:cubicBezTo>
                <a:cubicBezTo>
                  <a:pt x="47391" y="102955"/>
                  <a:pt x="46944" y="103934"/>
                  <a:pt x="46050" y="103934"/>
                </a:cubicBezTo>
                <a:cubicBezTo>
                  <a:pt x="42116" y="103934"/>
                  <a:pt x="38181" y="103934"/>
                  <a:pt x="34247" y="103934"/>
                </a:cubicBezTo>
                <a:cubicBezTo>
                  <a:pt x="33710" y="103934"/>
                  <a:pt x="33263" y="103444"/>
                  <a:pt x="32816" y="102955"/>
                </a:cubicBezTo>
                <a:cubicBezTo>
                  <a:pt x="32727" y="102661"/>
                  <a:pt x="32369" y="102465"/>
                  <a:pt x="32369" y="101975"/>
                </a:cubicBezTo>
                <a:cubicBezTo>
                  <a:pt x="31922" y="98448"/>
                  <a:pt x="31475" y="94922"/>
                  <a:pt x="31028" y="91493"/>
                </a:cubicBezTo>
                <a:cubicBezTo>
                  <a:pt x="29687" y="91004"/>
                  <a:pt x="27809" y="90416"/>
                  <a:pt x="26467" y="89436"/>
                </a:cubicBezTo>
                <a:cubicBezTo>
                  <a:pt x="24053" y="91493"/>
                  <a:pt x="21549" y="93453"/>
                  <a:pt x="19135" y="95412"/>
                </a:cubicBezTo>
                <a:cubicBezTo>
                  <a:pt x="18688" y="96000"/>
                  <a:pt x="18241" y="96000"/>
                  <a:pt x="17794" y="96000"/>
                </a:cubicBezTo>
                <a:cubicBezTo>
                  <a:pt x="17347" y="96000"/>
                  <a:pt x="16900" y="96000"/>
                  <a:pt x="16453" y="95412"/>
                </a:cubicBezTo>
                <a:cubicBezTo>
                  <a:pt x="10461" y="89436"/>
                  <a:pt x="7332" y="86008"/>
                  <a:pt x="7332" y="84440"/>
                </a:cubicBezTo>
                <a:cubicBezTo>
                  <a:pt x="7332" y="83951"/>
                  <a:pt x="7600" y="83755"/>
                  <a:pt x="7779" y="83461"/>
                </a:cubicBezTo>
                <a:cubicBezTo>
                  <a:pt x="8226" y="82481"/>
                  <a:pt x="9120" y="81502"/>
                  <a:pt x="10461" y="79444"/>
                </a:cubicBezTo>
                <a:cubicBezTo>
                  <a:pt x="11892" y="77975"/>
                  <a:pt x="12786" y="76506"/>
                  <a:pt x="13233" y="75428"/>
                </a:cubicBezTo>
                <a:cubicBezTo>
                  <a:pt x="12339" y="73469"/>
                  <a:pt x="11892" y="71510"/>
                  <a:pt x="11445" y="69942"/>
                </a:cubicBezTo>
                <a:cubicBezTo>
                  <a:pt x="8226" y="69453"/>
                  <a:pt x="5007" y="68963"/>
                  <a:pt x="1788" y="68473"/>
                </a:cubicBezTo>
                <a:cubicBezTo>
                  <a:pt x="1341" y="67983"/>
                  <a:pt x="894" y="67983"/>
                  <a:pt x="447" y="67493"/>
                </a:cubicBezTo>
                <a:cubicBezTo>
                  <a:pt x="447" y="67004"/>
                  <a:pt x="0" y="67004"/>
                  <a:pt x="0" y="66514"/>
                </a:cubicBezTo>
                <a:cubicBezTo>
                  <a:pt x="0" y="62204"/>
                  <a:pt x="0" y="57795"/>
                  <a:pt x="0" y="53485"/>
                </a:cubicBezTo>
                <a:cubicBezTo>
                  <a:pt x="0" y="52995"/>
                  <a:pt x="268" y="52800"/>
                  <a:pt x="447" y="52506"/>
                </a:cubicBezTo>
                <a:cubicBezTo>
                  <a:pt x="894" y="52016"/>
                  <a:pt x="1341" y="51526"/>
                  <a:pt x="1788" y="51526"/>
                </a:cubicBezTo>
                <a:cubicBezTo>
                  <a:pt x="5007" y="51036"/>
                  <a:pt x="8226" y="50546"/>
                  <a:pt x="11445" y="49959"/>
                </a:cubicBezTo>
                <a:cubicBezTo>
                  <a:pt x="11892" y="48489"/>
                  <a:pt x="12339" y="46530"/>
                  <a:pt x="13233" y="44963"/>
                </a:cubicBezTo>
                <a:cubicBezTo>
                  <a:pt x="11892" y="42514"/>
                  <a:pt x="10014" y="39967"/>
                  <a:pt x="7779" y="37028"/>
                </a:cubicBezTo>
                <a:cubicBezTo>
                  <a:pt x="7332" y="36538"/>
                  <a:pt x="7332" y="36048"/>
                  <a:pt x="7332" y="35559"/>
                </a:cubicBezTo>
                <a:cubicBezTo>
                  <a:pt x="7332" y="34971"/>
                  <a:pt x="7332" y="34481"/>
                  <a:pt x="7779" y="33991"/>
                </a:cubicBezTo>
                <a:cubicBezTo>
                  <a:pt x="8673" y="33012"/>
                  <a:pt x="10461" y="31053"/>
                  <a:pt x="12786" y="28016"/>
                </a:cubicBezTo>
                <a:cubicBezTo>
                  <a:pt x="15469" y="25567"/>
                  <a:pt x="16900" y="24000"/>
                  <a:pt x="17794" y="24000"/>
                </a:cubicBezTo>
                <a:cubicBezTo>
                  <a:pt x="18241" y="24000"/>
                  <a:pt x="18688" y="24000"/>
                  <a:pt x="19135" y="24489"/>
                </a:cubicBezTo>
                <a:cubicBezTo>
                  <a:pt x="21460" y="26546"/>
                  <a:pt x="23695" y="28506"/>
                  <a:pt x="26020" y="30563"/>
                </a:cubicBezTo>
                <a:cubicBezTo>
                  <a:pt x="27809" y="29975"/>
                  <a:pt x="29150" y="28995"/>
                  <a:pt x="31028" y="28506"/>
                </a:cubicBezTo>
                <a:cubicBezTo>
                  <a:pt x="31475" y="23510"/>
                  <a:pt x="31922" y="19983"/>
                  <a:pt x="32369" y="18024"/>
                </a:cubicBezTo>
                <a:cubicBezTo>
                  <a:pt x="32816" y="17044"/>
                  <a:pt x="33263" y="16555"/>
                  <a:pt x="34247" y="16555"/>
                </a:cubicBezTo>
                <a:cubicBezTo>
                  <a:pt x="38181" y="16555"/>
                  <a:pt x="42116" y="16555"/>
                  <a:pt x="46050" y="16555"/>
                </a:cubicBezTo>
                <a:cubicBezTo>
                  <a:pt x="46497" y="16555"/>
                  <a:pt x="46497" y="16555"/>
                  <a:pt x="46944" y="17044"/>
                </a:cubicBezTo>
                <a:cubicBezTo>
                  <a:pt x="47391" y="17044"/>
                  <a:pt x="47928" y="17534"/>
                  <a:pt x="47928" y="18024"/>
                </a:cubicBezTo>
                <a:cubicBezTo>
                  <a:pt x="48375" y="21551"/>
                  <a:pt x="48822" y="24979"/>
                  <a:pt x="49269" y="28506"/>
                </a:cubicBezTo>
                <a:cubicBezTo>
                  <a:pt x="50611" y="28995"/>
                  <a:pt x="51952" y="29485"/>
                  <a:pt x="53830" y="30563"/>
                </a:cubicBezTo>
                <a:cubicBezTo>
                  <a:pt x="56244" y="28506"/>
                  <a:pt x="58658" y="26546"/>
                  <a:pt x="61073" y="24489"/>
                </a:cubicBezTo>
                <a:cubicBezTo>
                  <a:pt x="61520" y="24000"/>
                  <a:pt x="62056" y="24000"/>
                  <a:pt x="62503" y="24000"/>
                </a:cubicBezTo>
                <a:cubicBezTo>
                  <a:pt x="62950" y="24000"/>
                  <a:pt x="63397" y="24489"/>
                  <a:pt x="63845" y="24489"/>
                </a:cubicBezTo>
                <a:cubicBezTo>
                  <a:pt x="69746" y="30563"/>
                  <a:pt x="72518" y="34481"/>
                  <a:pt x="72518" y="35559"/>
                </a:cubicBezTo>
                <a:cubicBezTo>
                  <a:pt x="72518" y="36048"/>
                  <a:pt x="72518" y="36538"/>
                  <a:pt x="72071" y="37028"/>
                </a:cubicBezTo>
                <a:cubicBezTo>
                  <a:pt x="71624" y="37518"/>
                  <a:pt x="70640" y="38987"/>
                  <a:pt x="69746" y="40555"/>
                </a:cubicBezTo>
                <a:cubicBezTo>
                  <a:pt x="68405" y="42514"/>
                  <a:pt x="67511" y="43493"/>
                  <a:pt x="67064" y="44473"/>
                </a:cubicBezTo>
                <a:cubicBezTo>
                  <a:pt x="67958" y="47020"/>
                  <a:pt x="68405" y="48489"/>
                  <a:pt x="68852" y="49959"/>
                </a:cubicBezTo>
                <a:cubicBezTo>
                  <a:pt x="72071" y="50644"/>
                  <a:pt x="75201" y="51330"/>
                  <a:pt x="78420" y="52016"/>
                </a:cubicBezTo>
                <a:cubicBezTo>
                  <a:pt x="78867" y="52016"/>
                  <a:pt x="79314" y="52016"/>
                  <a:pt x="79314" y="52506"/>
                </a:cubicBezTo>
                <a:cubicBezTo>
                  <a:pt x="79761" y="52995"/>
                  <a:pt x="79761" y="53485"/>
                  <a:pt x="79761" y="53975"/>
                </a:cubicBezTo>
                <a:close/>
                <a:moveTo>
                  <a:pt x="119910" y="89926"/>
                </a:moveTo>
                <a:cubicBezTo>
                  <a:pt x="119910" y="93257"/>
                  <a:pt x="119910" y="96587"/>
                  <a:pt x="119910" y="99918"/>
                </a:cubicBezTo>
                <a:cubicBezTo>
                  <a:pt x="119910" y="100408"/>
                  <a:pt x="116780" y="100995"/>
                  <a:pt x="110342" y="101975"/>
                </a:cubicBezTo>
                <a:cubicBezTo>
                  <a:pt x="109895" y="102955"/>
                  <a:pt x="109448" y="104424"/>
                  <a:pt x="108554" y="105404"/>
                </a:cubicBezTo>
                <a:cubicBezTo>
                  <a:pt x="110789" y="110400"/>
                  <a:pt x="111684" y="113436"/>
                  <a:pt x="111684" y="114906"/>
                </a:cubicBezTo>
                <a:cubicBezTo>
                  <a:pt x="111684" y="115102"/>
                  <a:pt x="111684" y="114906"/>
                  <a:pt x="111684" y="115395"/>
                </a:cubicBezTo>
                <a:cubicBezTo>
                  <a:pt x="106676" y="118432"/>
                  <a:pt x="106587" y="118432"/>
                  <a:pt x="103994" y="119902"/>
                </a:cubicBezTo>
                <a:cubicBezTo>
                  <a:pt x="103546" y="119902"/>
                  <a:pt x="102563" y="118922"/>
                  <a:pt x="100774" y="116963"/>
                </a:cubicBezTo>
                <a:cubicBezTo>
                  <a:pt x="99433" y="114906"/>
                  <a:pt x="98539" y="113436"/>
                  <a:pt x="97555" y="112457"/>
                </a:cubicBezTo>
                <a:cubicBezTo>
                  <a:pt x="96661" y="112457"/>
                  <a:pt x="96214" y="112457"/>
                  <a:pt x="95767" y="112457"/>
                </a:cubicBezTo>
                <a:cubicBezTo>
                  <a:pt x="95320" y="112457"/>
                  <a:pt x="94873" y="112457"/>
                  <a:pt x="93979" y="112457"/>
                </a:cubicBezTo>
                <a:cubicBezTo>
                  <a:pt x="93442" y="113436"/>
                  <a:pt x="92101" y="114906"/>
                  <a:pt x="90760" y="116963"/>
                </a:cubicBezTo>
                <a:cubicBezTo>
                  <a:pt x="89418" y="118922"/>
                  <a:pt x="88882" y="118922"/>
                  <a:pt x="87988" y="119902"/>
                </a:cubicBezTo>
                <a:cubicBezTo>
                  <a:pt x="85394" y="118432"/>
                  <a:pt x="85305" y="118432"/>
                  <a:pt x="80298" y="115395"/>
                </a:cubicBezTo>
                <a:cubicBezTo>
                  <a:pt x="79761" y="114906"/>
                  <a:pt x="79940" y="115102"/>
                  <a:pt x="79761" y="114906"/>
                </a:cubicBezTo>
                <a:cubicBezTo>
                  <a:pt x="79761" y="113436"/>
                  <a:pt x="81192" y="110400"/>
                  <a:pt x="82980" y="105404"/>
                </a:cubicBezTo>
                <a:cubicBezTo>
                  <a:pt x="82533" y="104424"/>
                  <a:pt x="81639" y="102955"/>
                  <a:pt x="81192" y="101975"/>
                </a:cubicBezTo>
                <a:cubicBezTo>
                  <a:pt x="75201" y="100995"/>
                  <a:pt x="72071" y="100408"/>
                  <a:pt x="72071" y="99918"/>
                </a:cubicBezTo>
                <a:cubicBezTo>
                  <a:pt x="72071" y="96587"/>
                  <a:pt x="72071" y="93257"/>
                  <a:pt x="72071" y="89926"/>
                </a:cubicBezTo>
                <a:cubicBezTo>
                  <a:pt x="72071" y="89436"/>
                  <a:pt x="75201" y="88946"/>
                  <a:pt x="81192" y="87967"/>
                </a:cubicBezTo>
                <a:cubicBezTo>
                  <a:pt x="81639" y="86987"/>
                  <a:pt x="82533" y="85420"/>
                  <a:pt x="82980" y="84440"/>
                </a:cubicBezTo>
                <a:cubicBezTo>
                  <a:pt x="81192" y="79444"/>
                  <a:pt x="79761" y="76506"/>
                  <a:pt x="79761" y="74938"/>
                </a:cubicBezTo>
                <a:cubicBezTo>
                  <a:pt x="79940" y="74840"/>
                  <a:pt x="79761" y="74938"/>
                  <a:pt x="80298" y="74448"/>
                </a:cubicBezTo>
                <a:cubicBezTo>
                  <a:pt x="81013" y="74155"/>
                  <a:pt x="81192" y="73959"/>
                  <a:pt x="82533" y="73469"/>
                </a:cubicBezTo>
                <a:cubicBezTo>
                  <a:pt x="83427" y="72489"/>
                  <a:pt x="84858" y="71510"/>
                  <a:pt x="86199" y="71020"/>
                </a:cubicBezTo>
                <a:cubicBezTo>
                  <a:pt x="87093" y="70530"/>
                  <a:pt x="87362" y="70334"/>
                  <a:pt x="87988" y="69942"/>
                </a:cubicBezTo>
                <a:cubicBezTo>
                  <a:pt x="88882" y="71020"/>
                  <a:pt x="89418" y="71020"/>
                  <a:pt x="90760" y="72979"/>
                </a:cubicBezTo>
                <a:cubicBezTo>
                  <a:pt x="92101" y="74938"/>
                  <a:pt x="93442" y="76506"/>
                  <a:pt x="93979" y="77485"/>
                </a:cubicBezTo>
                <a:cubicBezTo>
                  <a:pt x="94873" y="77485"/>
                  <a:pt x="95320" y="77485"/>
                  <a:pt x="95767" y="77485"/>
                </a:cubicBezTo>
                <a:cubicBezTo>
                  <a:pt x="96214" y="77485"/>
                  <a:pt x="96661" y="77485"/>
                  <a:pt x="97555" y="77485"/>
                </a:cubicBezTo>
                <a:cubicBezTo>
                  <a:pt x="99880" y="74448"/>
                  <a:pt x="101669" y="72000"/>
                  <a:pt x="103546" y="69942"/>
                </a:cubicBezTo>
                <a:cubicBezTo>
                  <a:pt x="103636" y="69942"/>
                  <a:pt x="103815" y="69942"/>
                  <a:pt x="103994" y="69942"/>
                </a:cubicBezTo>
                <a:cubicBezTo>
                  <a:pt x="106587" y="71510"/>
                  <a:pt x="106676" y="71510"/>
                  <a:pt x="111684" y="74448"/>
                </a:cubicBezTo>
                <a:cubicBezTo>
                  <a:pt x="111684" y="74938"/>
                  <a:pt x="111684" y="74840"/>
                  <a:pt x="111684" y="74938"/>
                </a:cubicBezTo>
                <a:cubicBezTo>
                  <a:pt x="111684" y="76506"/>
                  <a:pt x="110789" y="79444"/>
                  <a:pt x="108554" y="84440"/>
                </a:cubicBezTo>
                <a:cubicBezTo>
                  <a:pt x="109448" y="85420"/>
                  <a:pt x="109895" y="86987"/>
                  <a:pt x="110342" y="87967"/>
                </a:cubicBezTo>
                <a:cubicBezTo>
                  <a:pt x="116780" y="88946"/>
                  <a:pt x="119910" y="89436"/>
                  <a:pt x="119910" y="89926"/>
                </a:cubicBezTo>
                <a:close/>
                <a:moveTo>
                  <a:pt x="119910" y="20571"/>
                </a:moveTo>
                <a:cubicBezTo>
                  <a:pt x="119910" y="23706"/>
                  <a:pt x="119910" y="26840"/>
                  <a:pt x="119910" y="29975"/>
                </a:cubicBezTo>
                <a:cubicBezTo>
                  <a:pt x="119910" y="30563"/>
                  <a:pt x="116780" y="31542"/>
                  <a:pt x="110342" y="32032"/>
                </a:cubicBezTo>
                <a:cubicBezTo>
                  <a:pt x="109895" y="33012"/>
                  <a:pt x="109448" y="34481"/>
                  <a:pt x="108554" y="35559"/>
                </a:cubicBezTo>
                <a:cubicBezTo>
                  <a:pt x="110789" y="40555"/>
                  <a:pt x="111684" y="43983"/>
                  <a:pt x="111684" y="44963"/>
                </a:cubicBezTo>
                <a:cubicBezTo>
                  <a:pt x="111684" y="45159"/>
                  <a:pt x="111684" y="45355"/>
                  <a:pt x="111684" y="45551"/>
                </a:cubicBezTo>
                <a:cubicBezTo>
                  <a:pt x="106676" y="48489"/>
                  <a:pt x="106587" y="48881"/>
                  <a:pt x="103994" y="50546"/>
                </a:cubicBezTo>
                <a:cubicBezTo>
                  <a:pt x="103546" y="50546"/>
                  <a:pt x="102563" y="48979"/>
                  <a:pt x="100774" y="47020"/>
                </a:cubicBezTo>
                <a:cubicBezTo>
                  <a:pt x="99433" y="44963"/>
                  <a:pt x="98539" y="43493"/>
                  <a:pt x="97555" y="42514"/>
                </a:cubicBezTo>
                <a:cubicBezTo>
                  <a:pt x="96661" y="42514"/>
                  <a:pt x="96214" y="42514"/>
                  <a:pt x="95767" y="42514"/>
                </a:cubicBezTo>
                <a:cubicBezTo>
                  <a:pt x="95320" y="42514"/>
                  <a:pt x="94873" y="42514"/>
                  <a:pt x="93979" y="42514"/>
                </a:cubicBezTo>
                <a:cubicBezTo>
                  <a:pt x="93442" y="43493"/>
                  <a:pt x="92101" y="44963"/>
                  <a:pt x="90760" y="47020"/>
                </a:cubicBezTo>
                <a:cubicBezTo>
                  <a:pt x="89418" y="48979"/>
                  <a:pt x="88882" y="49371"/>
                  <a:pt x="87988" y="50546"/>
                </a:cubicBezTo>
                <a:cubicBezTo>
                  <a:pt x="85394" y="48881"/>
                  <a:pt x="85305" y="48489"/>
                  <a:pt x="80298" y="45551"/>
                </a:cubicBezTo>
                <a:cubicBezTo>
                  <a:pt x="79761" y="45551"/>
                  <a:pt x="79940" y="45159"/>
                  <a:pt x="79761" y="44963"/>
                </a:cubicBezTo>
                <a:cubicBezTo>
                  <a:pt x="79761" y="43983"/>
                  <a:pt x="81192" y="40555"/>
                  <a:pt x="82980" y="35559"/>
                </a:cubicBezTo>
                <a:cubicBezTo>
                  <a:pt x="82533" y="34481"/>
                  <a:pt x="81639" y="33012"/>
                  <a:pt x="81192" y="32032"/>
                </a:cubicBezTo>
                <a:cubicBezTo>
                  <a:pt x="75201" y="31542"/>
                  <a:pt x="72071" y="30563"/>
                  <a:pt x="72071" y="29975"/>
                </a:cubicBezTo>
                <a:cubicBezTo>
                  <a:pt x="72071" y="26840"/>
                  <a:pt x="72071" y="23706"/>
                  <a:pt x="72071" y="20571"/>
                </a:cubicBezTo>
                <a:cubicBezTo>
                  <a:pt x="72071" y="19493"/>
                  <a:pt x="75201" y="19004"/>
                  <a:pt x="81192" y="18024"/>
                </a:cubicBezTo>
                <a:cubicBezTo>
                  <a:pt x="81639" y="17044"/>
                  <a:pt x="82533" y="15575"/>
                  <a:pt x="82980" y="14497"/>
                </a:cubicBezTo>
                <a:cubicBezTo>
                  <a:pt x="81192" y="9502"/>
                  <a:pt x="79761" y="6563"/>
                  <a:pt x="79761" y="4995"/>
                </a:cubicBezTo>
                <a:cubicBezTo>
                  <a:pt x="79940" y="4995"/>
                  <a:pt x="79761" y="4995"/>
                  <a:pt x="80298" y="4995"/>
                </a:cubicBezTo>
                <a:cubicBezTo>
                  <a:pt x="80298" y="4506"/>
                  <a:pt x="81192" y="4016"/>
                  <a:pt x="82533" y="3526"/>
                </a:cubicBezTo>
                <a:cubicBezTo>
                  <a:pt x="83427" y="2546"/>
                  <a:pt x="84858" y="2057"/>
                  <a:pt x="86199" y="1077"/>
                </a:cubicBezTo>
                <a:cubicBezTo>
                  <a:pt x="87093" y="587"/>
                  <a:pt x="87362" y="391"/>
                  <a:pt x="87988" y="0"/>
                </a:cubicBezTo>
                <a:cubicBezTo>
                  <a:pt x="88882" y="1077"/>
                  <a:pt x="89418" y="1077"/>
                  <a:pt x="90760" y="3036"/>
                </a:cubicBezTo>
                <a:cubicBezTo>
                  <a:pt x="92101" y="5583"/>
                  <a:pt x="93442" y="7053"/>
                  <a:pt x="93979" y="8032"/>
                </a:cubicBezTo>
                <a:cubicBezTo>
                  <a:pt x="94873" y="7542"/>
                  <a:pt x="95320" y="7542"/>
                  <a:pt x="95767" y="7542"/>
                </a:cubicBezTo>
                <a:cubicBezTo>
                  <a:pt x="96214" y="7542"/>
                  <a:pt x="96661" y="7542"/>
                  <a:pt x="97555" y="8032"/>
                </a:cubicBezTo>
                <a:cubicBezTo>
                  <a:pt x="99880" y="4506"/>
                  <a:pt x="101669" y="2057"/>
                  <a:pt x="103546" y="0"/>
                </a:cubicBezTo>
                <a:cubicBezTo>
                  <a:pt x="103636" y="0"/>
                  <a:pt x="103815" y="0"/>
                  <a:pt x="103994" y="0"/>
                </a:cubicBezTo>
                <a:cubicBezTo>
                  <a:pt x="106587" y="1665"/>
                  <a:pt x="106676" y="1567"/>
                  <a:pt x="111684" y="4995"/>
                </a:cubicBezTo>
                <a:lnTo>
                  <a:pt x="111684" y="4995"/>
                </a:lnTo>
                <a:cubicBezTo>
                  <a:pt x="111684" y="6563"/>
                  <a:pt x="110789" y="9502"/>
                  <a:pt x="108554" y="14497"/>
                </a:cubicBezTo>
                <a:cubicBezTo>
                  <a:pt x="109448" y="15575"/>
                  <a:pt x="109895" y="17044"/>
                  <a:pt x="110342" y="18024"/>
                </a:cubicBezTo>
                <a:cubicBezTo>
                  <a:pt x="116780" y="19004"/>
                  <a:pt x="119910" y="19493"/>
                  <a:pt x="119910" y="20571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22338" y="1557338"/>
            <a:ext cx="800100" cy="757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84225" y="1575478"/>
            <a:ext cx="800100" cy="757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50861" y="1557338"/>
            <a:ext cx="800100" cy="757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312748" y="1557338"/>
            <a:ext cx="800100" cy="757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603867" y="34829"/>
            <a:ext cx="392756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605710" y="274738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10045" y="274738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501374" y="274738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54214" y="1042228"/>
            <a:ext cx="1600771" cy="16007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758550" y="1042228"/>
            <a:ext cx="1600771" cy="16007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862885" y="1042228"/>
            <a:ext cx="1600771" cy="160077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6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004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557"/>
          <p:cNvSpPr/>
          <p:nvPr userDrawn="1"/>
        </p:nvSpPr>
        <p:spPr>
          <a:xfrm>
            <a:off x="3900602" y="1051671"/>
            <a:ext cx="400500" cy="368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121" y="58768"/>
                </a:moveTo>
                <a:cubicBezTo>
                  <a:pt x="29406" y="50820"/>
                  <a:pt x="27858" y="41082"/>
                  <a:pt x="27858" y="30223"/>
                </a:cubicBezTo>
                <a:cubicBezTo>
                  <a:pt x="21668" y="30223"/>
                  <a:pt x="15580" y="30223"/>
                  <a:pt x="9389" y="30223"/>
                </a:cubicBezTo>
                <a:cubicBezTo>
                  <a:pt x="9389" y="32686"/>
                  <a:pt x="9389" y="35149"/>
                  <a:pt x="9389" y="37611"/>
                </a:cubicBezTo>
                <a:cubicBezTo>
                  <a:pt x="9389" y="41641"/>
                  <a:pt x="11556" y="45671"/>
                  <a:pt x="16302" y="50261"/>
                </a:cubicBezTo>
                <a:cubicBezTo>
                  <a:pt x="20429" y="54738"/>
                  <a:pt x="26311" y="57649"/>
                  <a:pt x="33121" y="58768"/>
                </a:cubicBezTo>
                <a:close/>
                <a:moveTo>
                  <a:pt x="110404" y="37611"/>
                </a:moveTo>
                <a:cubicBezTo>
                  <a:pt x="110404" y="35149"/>
                  <a:pt x="110404" y="32686"/>
                  <a:pt x="110404" y="30223"/>
                </a:cubicBezTo>
                <a:cubicBezTo>
                  <a:pt x="104316" y="30223"/>
                  <a:pt x="98125" y="30223"/>
                  <a:pt x="92037" y="30223"/>
                </a:cubicBezTo>
                <a:cubicBezTo>
                  <a:pt x="92037" y="41082"/>
                  <a:pt x="90490" y="50820"/>
                  <a:pt x="86775" y="58768"/>
                </a:cubicBezTo>
                <a:cubicBezTo>
                  <a:pt x="93585" y="57649"/>
                  <a:pt x="99363" y="54738"/>
                  <a:pt x="103594" y="50261"/>
                </a:cubicBezTo>
                <a:cubicBezTo>
                  <a:pt x="108340" y="45671"/>
                  <a:pt x="110404" y="41641"/>
                  <a:pt x="110404" y="37611"/>
                </a:cubicBezTo>
                <a:close/>
                <a:moveTo>
                  <a:pt x="119896" y="27425"/>
                </a:moveTo>
                <a:cubicBezTo>
                  <a:pt x="119896" y="30783"/>
                  <a:pt x="119896" y="34253"/>
                  <a:pt x="119896" y="37611"/>
                </a:cubicBezTo>
                <a:cubicBezTo>
                  <a:pt x="119896" y="41082"/>
                  <a:pt x="118865" y="45111"/>
                  <a:pt x="116801" y="48470"/>
                </a:cubicBezTo>
                <a:cubicBezTo>
                  <a:pt x="114634" y="52500"/>
                  <a:pt x="112055" y="55970"/>
                  <a:pt x="108856" y="58768"/>
                </a:cubicBezTo>
                <a:cubicBezTo>
                  <a:pt x="105141" y="61679"/>
                  <a:pt x="101014" y="64477"/>
                  <a:pt x="96268" y="66156"/>
                </a:cubicBezTo>
                <a:cubicBezTo>
                  <a:pt x="91521" y="68507"/>
                  <a:pt x="86259" y="69626"/>
                  <a:pt x="80997" y="70186"/>
                </a:cubicBezTo>
                <a:cubicBezTo>
                  <a:pt x="78830" y="72425"/>
                  <a:pt x="76251" y="75335"/>
                  <a:pt x="74187" y="77014"/>
                </a:cubicBezTo>
                <a:cubicBezTo>
                  <a:pt x="72020" y="79365"/>
                  <a:pt x="70988" y="81044"/>
                  <a:pt x="69957" y="82723"/>
                </a:cubicBezTo>
                <a:cubicBezTo>
                  <a:pt x="69441" y="85074"/>
                  <a:pt x="68925" y="87313"/>
                  <a:pt x="68925" y="90223"/>
                </a:cubicBezTo>
                <a:cubicBezTo>
                  <a:pt x="68925" y="93022"/>
                  <a:pt x="69957" y="95261"/>
                  <a:pt x="71504" y="97052"/>
                </a:cubicBezTo>
                <a:cubicBezTo>
                  <a:pt x="72536" y="98731"/>
                  <a:pt x="75219" y="99850"/>
                  <a:pt x="78314" y="99850"/>
                </a:cubicBezTo>
                <a:cubicBezTo>
                  <a:pt x="82029" y="99850"/>
                  <a:pt x="85227" y="100970"/>
                  <a:pt x="87807" y="103320"/>
                </a:cubicBezTo>
                <a:cubicBezTo>
                  <a:pt x="91006" y="105559"/>
                  <a:pt x="92037" y="109029"/>
                  <a:pt x="92037" y="112388"/>
                </a:cubicBezTo>
                <a:cubicBezTo>
                  <a:pt x="92037" y="114179"/>
                  <a:pt x="92037" y="115858"/>
                  <a:pt x="92037" y="117537"/>
                </a:cubicBezTo>
                <a:cubicBezTo>
                  <a:pt x="92037" y="118097"/>
                  <a:pt x="92037" y="118656"/>
                  <a:pt x="91521" y="119328"/>
                </a:cubicBezTo>
                <a:cubicBezTo>
                  <a:pt x="91006" y="119888"/>
                  <a:pt x="90490" y="119888"/>
                  <a:pt x="89974" y="119888"/>
                </a:cubicBezTo>
                <a:cubicBezTo>
                  <a:pt x="69957" y="119888"/>
                  <a:pt x="49939" y="119888"/>
                  <a:pt x="29922" y="119888"/>
                </a:cubicBezTo>
                <a:cubicBezTo>
                  <a:pt x="29406" y="119888"/>
                  <a:pt x="28890" y="119888"/>
                  <a:pt x="28374" y="119328"/>
                </a:cubicBezTo>
                <a:cubicBezTo>
                  <a:pt x="27858" y="118656"/>
                  <a:pt x="27858" y="118097"/>
                  <a:pt x="27858" y="117537"/>
                </a:cubicBezTo>
                <a:cubicBezTo>
                  <a:pt x="27858" y="115858"/>
                  <a:pt x="27858" y="114179"/>
                  <a:pt x="27858" y="112388"/>
                </a:cubicBezTo>
                <a:cubicBezTo>
                  <a:pt x="27858" y="109029"/>
                  <a:pt x="29406" y="105559"/>
                  <a:pt x="32089" y="103320"/>
                </a:cubicBezTo>
                <a:cubicBezTo>
                  <a:pt x="34668" y="100970"/>
                  <a:pt x="37867" y="99850"/>
                  <a:pt x="41478" y="99850"/>
                </a:cubicBezTo>
                <a:cubicBezTo>
                  <a:pt x="44677" y="99850"/>
                  <a:pt x="47257" y="98731"/>
                  <a:pt x="48392" y="97052"/>
                </a:cubicBezTo>
                <a:cubicBezTo>
                  <a:pt x="49939" y="95261"/>
                  <a:pt x="50971" y="93022"/>
                  <a:pt x="50971" y="90223"/>
                </a:cubicBezTo>
                <a:cubicBezTo>
                  <a:pt x="50971" y="87313"/>
                  <a:pt x="50455" y="85074"/>
                  <a:pt x="49939" y="82723"/>
                </a:cubicBezTo>
                <a:cubicBezTo>
                  <a:pt x="48907" y="81044"/>
                  <a:pt x="47876" y="79365"/>
                  <a:pt x="45709" y="77014"/>
                </a:cubicBezTo>
                <a:cubicBezTo>
                  <a:pt x="43645" y="75335"/>
                  <a:pt x="40963" y="72425"/>
                  <a:pt x="38899" y="70186"/>
                </a:cubicBezTo>
                <a:cubicBezTo>
                  <a:pt x="33637" y="69626"/>
                  <a:pt x="28374" y="68171"/>
                  <a:pt x="23628" y="66156"/>
                </a:cubicBezTo>
                <a:cubicBezTo>
                  <a:pt x="18882" y="64141"/>
                  <a:pt x="14651" y="61679"/>
                  <a:pt x="11040" y="58768"/>
                </a:cubicBezTo>
                <a:cubicBezTo>
                  <a:pt x="7841" y="55970"/>
                  <a:pt x="5262" y="52500"/>
                  <a:pt x="3095" y="48470"/>
                </a:cubicBezTo>
                <a:cubicBezTo>
                  <a:pt x="1031" y="45111"/>
                  <a:pt x="0" y="41082"/>
                  <a:pt x="0" y="37611"/>
                </a:cubicBezTo>
                <a:cubicBezTo>
                  <a:pt x="0" y="34253"/>
                  <a:pt x="0" y="30783"/>
                  <a:pt x="0" y="27425"/>
                </a:cubicBezTo>
                <a:cubicBezTo>
                  <a:pt x="0" y="25634"/>
                  <a:pt x="1031" y="23955"/>
                  <a:pt x="2063" y="22276"/>
                </a:cubicBezTo>
                <a:cubicBezTo>
                  <a:pt x="3611" y="21044"/>
                  <a:pt x="5262" y="19925"/>
                  <a:pt x="7325" y="19925"/>
                </a:cubicBezTo>
                <a:cubicBezTo>
                  <a:pt x="14135" y="19925"/>
                  <a:pt x="21049" y="19925"/>
                  <a:pt x="27858" y="19925"/>
                </a:cubicBezTo>
                <a:cubicBezTo>
                  <a:pt x="27858" y="17462"/>
                  <a:pt x="27858" y="15000"/>
                  <a:pt x="27858" y="12537"/>
                </a:cubicBezTo>
                <a:cubicBezTo>
                  <a:pt x="27858" y="9067"/>
                  <a:pt x="28890" y="6268"/>
                  <a:pt x="30954" y="3917"/>
                </a:cubicBezTo>
                <a:cubicBezTo>
                  <a:pt x="33637" y="1119"/>
                  <a:pt x="36216" y="0"/>
                  <a:pt x="39415" y="0"/>
                </a:cubicBezTo>
                <a:cubicBezTo>
                  <a:pt x="53138" y="0"/>
                  <a:pt x="66758" y="0"/>
                  <a:pt x="80481" y="0"/>
                </a:cubicBezTo>
                <a:cubicBezTo>
                  <a:pt x="83576" y="0"/>
                  <a:pt x="86259" y="1119"/>
                  <a:pt x="88839" y="3917"/>
                </a:cubicBezTo>
                <a:cubicBezTo>
                  <a:pt x="91006" y="6268"/>
                  <a:pt x="92037" y="9067"/>
                  <a:pt x="92037" y="12537"/>
                </a:cubicBezTo>
                <a:cubicBezTo>
                  <a:pt x="92037" y="15000"/>
                  <a:pt x="92037" y="17462"/>
                  <a:pt x="92037" y="19925"/>
                </a:cubicBezTo>
                <a:cubicBezTo>
                  <a:pt x="98847" y="19925"/>
                  <a:pt x="105760" y="19925"/>
                  <a:pt x="112570" y="19925"/>
                </a:cubicBezTo>
                <a:cubicBezTo>
                  <a:pt x="114634" y="19925"/>
                  <a:pt x="116285" y="21044"/>
                  <a:pt x="117833" y="22276"/>
                </a:cubicBezTo>
                <a:cubicBezTo>
                  <a:pt x="118865" y="23955"/>
                  <a:pt x="119896" y="25634"/>
                  <a:pt x="119896" y="27425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1" name="Shape 1339"/>
          <p:cNvSpPr/>
          <p:nvPr userDrawn="1"/>
        </p:nvSpPr>
        <p:spPr>
          <a:xfrm>
            <a:off x="3900602" y="2219435"/>
            <a:ext cx="385800" cy="38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252" y="8059"/>
                </a:moveTo>
                <a:cubicBezTo>
                  <a:pt x="39327" y="2910"/>
                  <a:pt x="49075" y="0"/>
                  <a:pt x="59943" y="0"/>
                </a:cubicBezTo>
                <a:cubicBezTo>
                  <a:pt x="70812" y="0"/>
                  <a:pt x="81120" y="2910"/>
                  <a:pt x="90196" y="8059"/>
                </a:cubicBezTo>
                <a:cubicBezTo>
                  <a:pt x="99383" y="13097"/>
                  <a:pt x="106778" y="20597"/>
                  <a:pt x="111932" y="29664"/>
                </a:cubicBezTo>
                <a:cubicBezTo>
                  <a:pt x="117086" y="38843"/>
                  <a:pt x="119887" y="49141"/>
                  <a:pt x="119887" y="60000"/>
                </a:cubicBezTo>
                <a:cubicBezTo>
                  <a:pt x="119887" y="70746"/>
                  <a:pt x="117086" y="80485"/>
                  <a:pt x="111932" y="90223"/>
                </a:cubicBezTo>
                <a:cubicBezTo>
                  <a:pt x="106778" y="99291"/>
                  <a:pt x="99383" y="106231"/>
                  <a:pt x="90196" y="111940"/>
                </a:cubicBezTo>
                <a:cubicBezTo>
                  <a:pt x="81120" y="117089"/>
                  <a:pt x="70812" y="119888"/>
                  <a:pt x="59943" y="119888"/>
                </a:cubicBezTo>
                <a:cubicBezTo>
                  <a:pt x="49075" y="119888"/>
                  <a:pt x="39327" y="117313"/>
                  <a:pt x="30252" y="111940"/>
                </a:cubicBezTo>
                <a:cubicBezTo>
                  <a:pt x="21064" y="106455"/>
                  <a:pt x="13893" y="99626"/>
                  <a:pt x="8515" y="90223"/>
                </a:cubicBezTo>
                <a:cubicBezTo>
                  <a:pt x="3137" y="80820"/>
                  <a:pt x="0" y="70746"/>
                  <a:pt x="0" y="60000"/>
                </a:cubicBezTo>
                <a:cubicBezTo>
                  <a:pt x="0" y="49141"/>
                  <a:pt x="2801" y="38843"/>
                  <a:pt x="8515" y="29664"/>
                </a:cubicBezTo>
                <a:cubicBezTo>
                  <a:pt x="13669" y="20597"/>
                  <a:pt x="21064" y="13097"/>
                  <a:pt x="30252" y="8059"/>
                </a:cubicBezTo>
                <a:close/>
                <a:moveTo>
                  <a:pt x="81680" y="40522"/>
                </a:moveTo>
                <a:cubicBezTo>
                  <a:pt x="81232" y="40746"/>
                  <a:pt x="81120" y="41082"/>
                  <a:pt x="80560" y="41082"/>
                </a:cubicBezTo>
                <a:cubicBezTo>
                  <a:pt x="80560" y="41641"/>
                  <a:pt x="80112" y="41865"/>
                  <a:pt x="79887" y="42201"/>
                </a:cubicBezTo>
                <a:cubicBezTo>
                  <a:pt x="79887" y="42089"/>
                  <a:pt x="79887" y="41865"/>
                  <a:pt x="79887" y="41641"/>
                </a:cubicBezTo>
                <a:cubicBezTo>
                  <a:pt x="80112" y="41529"/>
                  <a:pt x="80336" y="41305"/>
                  <a:pt x="80560" y="41082"/>
                </a:cubicBezTo>
                <a:cubicBezTo>
                  <a:pt x="80560" y="40522"/>
                  <a:pt x="80560" y="40746"/>
                  <a:pt x="80560" y="40522"/>
                </a:cubicBezTo>
                <a:cubicBezTo>
                  <a:pt x="81120" y="39962"/>
                  <a:pt x="81680" y="39402"/>
                  <a:pt x="82240" y="39402"/>
                </a:cubicBezTo>
                <a:cubicBezTo>
                  <a:pt x="83361" y="38843"/>
                  <a:pt x="84481" y="38843"/>
                  <a:pt x="86274" y="38283"/>
                </a:cubicBezTo>
                <a:cubicBezTo>
                  <a:pt x="88515" y="37723"/>
                  <a:pt x="89635" y="38283"/>
                  <a:pt x="90196" y="38843"/>
                </a:cubicBezTo>
                <a:cubicBezTo>
                  <a:pt x="90644" y="38619"/>
                  <a:pt x="90756" y="38843"/>
                  <a:pt x="91316" y="38283"/>
                </a:cubicBezTo>
                <a:cubicBezTo>
                  <a:pt x="91988" y="37723"/>
                  <a:pt x="91988" y="37164"/>
                  <a:pt x="92549" y="37164"/>
                </a:cubicBezTo>
                <a:cubicBezTo>
                  <a:pt x="92885" y="36940"/>
                  <a:pt x="93109" y="37164"/>
                  <a:pt x="93669" y="36492"/>
                </a:cubicBezTo>
                <a:cubicBezTo>
                  <a:pt x="94229" y="36492"/>
                  <a:pt x="94789" y="36492"/>
                  <a:pt x="94789" y="35932"/>
                </a:cubicBezTo>
                <a:cubicBezTo>
                  <a:pt x="94789" y="35373"/>
                  <a:pt x="94789" y="34813"/>
                  <a:pt x="94789" y="34253"/>
                </a:cubicBezTo>
                <a:cubicBezTo>
                  <a:pt x="94229" y="34253"/>
                  <a:pt x="93669" y="34253"/>
                  <a:pt x="93669" y="33694"/>
                </a:cubicBezTo>
                <a:cubicBezTo>
                  <a:pt x="93109" y="33694"/>
                  <a:pt x="93109" y="33134"/>
                  <a:pt x="93109" y="32574"/>
                </a:cubicBezTo>
                <a:cubicBezTo>
                  <a:pt x="92885" y="32686"/>
                  <a:pt x="93109" y="32574"/>
                  <a:pt x="92549" y="33134"/>
                </a:cubicBezTo>
                <a:cubicBezTo>
                  <a:pt x="92549" y="32574"/>
                  <a:pt x="92549" y="32574"/>
                  <a:pt x="91988" y="32574"/>
                </a:cubicBezTo>
                <a:cubicBezTo>
                  <a:pt x="91988" y="32014"/>
                  <a:pt x="91540" y="32574"/>
                  <a:pt x="91316" y="32574"/>
                </a:cubicBezTo>
                <a:cubicBezTo>
                  <a:pt x="90756" y="32574"/>
                  <a:pt x="90980" y="32574"/>
                  <a:pt x="90756" y="32574"/>
                </a:cubicBezTo>
                <a:cubicBezTo>
                  <a:pt x="90196" y="32574"/>
                  <a:pt x="89635" y="32014"/>
                  <a:pt x="89075" y="32014"/>
                </a:cubicBezTo>
                <a:cubicBezTo>
                  <a:pt x="89075" y="31455"/>
                  <a:pt x="89075" y="31455"/>
                  <a:pt x="88515" y="30783"/>
                </a:cubicBezTo>
                <a:cubicBezTo>
                  <a:pt x="88515" y="29664"/>
                  <a:pt x="88515" y="30111"/>
                  <a:pt x="88515" y="29664"/>
                </a:cubicBezTo>
                <a:cubicBezTo>
                  <a:pt x="88515" y="29104"/>
                  <a:pt x="87955" y="29104"/>
                  <a:pt x="87955" y="28544"/>
                </a:cubicBezTo>
                <a:cubicBezTo>
                  <a:pt x="87394" y="28544"/>
                  <a:pt x="87170" y="28208"/>
                  <a:pt x="86834" y="27985"/>
                </a:cubicBezTo>
                <a:cubicBezTo>
                  <a:pt x="86834" y="27425"/>
                  <a:pt x="86834" y="27649"/>
                  <a:pt x="86834" y="27425"/>
                </a:cubicBezTo>
                <a:cubicBezTo>
                  <a:pt x="86834" y="27201"/>
                  <a:pt x="86834" y="26977"/>
                  <a:pt x="86834" y="26865"/>
                </a:cubicBezTo>
                <a:cubicBezTo>
                  <a:pt x="86274" y="26865"/>
                  <a:pt x="86274" y="26865"/>
                  <a:pt x="86274" y="26305"/>
                </a:cubicBezTo>
                <a:cubicBezTo>
                  <a:pt x="86050" y="26305"/>
                  <a:pt x="85826" y="26305"/>
                  <a:pt x="85602" y="26305"/>
                </a:cubicBezTo>
                <a:cubicBezTo>
                  <a:pt x="85490" y="26417"/>
                  <a:pt x="85602" y="26305"/>
                  <a:pt x="85042" y="26865"/>
                </a:cubicBezTo>
                <a:cubicBezTo>
                  <a:pt x="84929" y="26977"/>
                  <a:pt x="85042" y="27425"/>
                  <a:pt x="84481" y="27425"/>
                </a:cubicBezTo>
                <a:cubicBezTo>
                  <a:pt x="84481" y="27649"/>
                  <a:pt x="84481" y="27761"/>
                  <a:pt x="84481" y="27985"/>
                </a:cubicBezTo>
                <a:cubicBezTo>
                  <a:pt x="83921" y="27425"/>
                  <a:pt x="84145" y="27649"/>
                  <a:pt x="83921" y="27425"/>
                </a:cubicBezTo>
                <a:cubicBezTo>
                  <a:pt x="83921" y="27985"/>
                  <a:pt x="83585" y="27761"/>
                  <a:pt x="83361" y="27985"/>
                </a:cubicBezTo>
                <a:lnTo>
                  <a:pt x="83361" y="27985"/>
                </a:lnTo>
                <a:cubicBezTo>
                  <a:pt x="82801" y="27985"/>
                  <a:pt x="83025" y="27985"/>
                  <a:pt x="82801" y="27985"/>
                </a:cubicBezTo>
                <a:cubicBezTo>
                  <a:pt x="82801" y="28544"/>
                  <a:pt x="82464" y="28320"/>
                  <a:pt x="82240" y="28544"/>
                </a:cubicBezTo>
                <a:cubicBezTo>
                  <a:pt x="81680" y="28544"/>
                  <a:pt x="81792" y="28544"/>
                  <a:pt x="81680" y="28544"/>
                </a:cubicBezTo>
                <a:cubicBezTo>
                  <a:pt x="82240" y="28544"/>
                  <a:pt x="82240" y="27985"/>
                  <a:pt x="81120" y="27985"/>
                </a:cubicBezTo>
                <a:cubicBezTo>
                  <a:pt x="81120" y="27425"/>
                  <a:pt x="80560" y="27425"/>
                  <a:pt x="79887" y="27425"/>
                </a:cubicBezTo>
                <a:cubicBezTo>
                  <a:pt x="80560" y="27425"/>
                  <a:pt x="80336" y="26977"/>
                  <a:pt x="80560" y="26865"/>
                </a:cubicBezTo>
                <a:cubicBezTo>
                  <a:pt x="80560" y="26305"/>
                  <a:pt x="80560" y="25746"/>
                  <a:pt x="79887" y="25746"/>
                </a:cubicBezTo>
                <a:cubicBezTo>
                  <a:pt x="80112" y="25746"/>
                  <a:pt x="80336" y="25746"/>
                  <a:pt x="80560" y="25746"/>
                </a:cubicBezTo>
                <a:cubicBezTo>
                  <a:pt x="80560" y="25074"/>
                  <a:pt x="80112" y="25298"/>
                  <a:pt x="79887" y="25074"/>
                </a:cubicBezTo>
                <a:cubicBezTo>
                  <a:pt x="79327" y="24514"/>
                  <a:pt x="78767" y="24514"/>
                  <a:pt x="78207" y="23955"/>
                </a:cubicBezTo>
                <a:cubicBezTo>
                  <a:pt x="77647" y="23955"/>
                  <a:pt x="77647" y="23955"/>
                  <a:pt x="77086" y="23955"/>
                </a:cubicBezTo>
                <a:cubicBezTo>
                  <a:pt x="77086" y="23395"/>
                  <a:pt x="75966" y="23395"/>
                  <a:pt x="74845" y="22835"/>
                </a:cubicBezTo>
                <a:cubicBezTo>
                  <a:pt x="73053" y="22835"/>
                  <a:pt x="72492" y="22835"/>
                  <a:pt x="71932" y="22835"/>
                </a:cubicBezTo>
                <a:cubicBezTo>
                  <a:pt x="71932" y="23395"/>
                  <a:pt x="71932" y="23395"/>
                  <a:pt x="71932" y="23955"/>
                </a:cubicBezTo>
                <a:cubicBezTo>
                  <a:pt x="71932" y="24402"/>
                  <a:pt x="71932" y="24514"/>
                  <a:pt x="71932" y="25074"/>
                </a:cubicBezTo>
                <a:cubicBezTo>
                  <a:pt x="72492" y="25074"/>
                  <a:pt x="72268" y="25522"/>
                  <a:pt x="72492" y="25746"/>
                </a:cubicBezTo>
                <a:cubicBezTo>
                  <a:pt x="72492" y="26305"/>
                  <a:pt x="72492" y="26305"/>
                  <a:pt x="71932" y="26865"/>
                </a:cubicBezTo>
                <a:cubicBezTo>
                  <a:pt x="71372" y="27425"/>
                  <a:pt x="71372" y="27425"/>
                  <a:pt x="71372" y="27985"/>
                </a:cubicBezTo>
                <a:cubicBezTo>
                  <a:pt x="71708" y="28320"/>
                  <a:pt x="71932" y="28544"/>
                  <a:pt x="72492" y="29104"/>
                </a:cubicBezTo>
                <a:cubicBezTo>
                  <a:pt x="73053" y="29664"/>
                  <a:pt x="73613" y="30223"/>
                  <a:pt x="73053" y="30783"/>
                </a:cubicBezTo>
                <a:cubicBezTo>
                  <a:pt x="72717" y="31231"/>
                  <a:pt x="72492" y="31455"/>
                  <a:pt x="71932" y="32014"/>
                </a:cubicBezTo>
                <a:cubicBezTo>
                  <a:pt x="71372" y="32574"/>
                  <a:pt x="70812" y="32574"/>
                  <a:pt x="70812" y="33134"/>
                </a:cubicBezTo>
                <a:cubicBezTo>
                  <a:pt x="70812" y="33470"/>
                  <a:pt x="70252" y="33694"/>
                  <a:pt x="70812" y="34253"/>
                </a:cubicBezTo>
                <a:cubicBezTo>
                  <a:pt x="70812" y="34813"/>
                  <a:pt x="71148" y="35037"/>
                  <a:pt x="71372" y="35373"/>
                </a:cubicBezTo>
                <a:cubicBezTo>
                  <a:pt x="71372" y="35932"/>
                  <a:pt x="71372" y="35820"/>
                  <a:pt x="71372" y="35932"/>
                </a:cubicBezTo>
                <a:lnTo>
                  <a:pt x="71372" y="35932"/>
                </a:lnTo>
                <a:cubicBezTo>
                  <a:pt x="71372" y="36492"/>
                  <a:pt x="71036" y="36380"/>
                  <a:pt x="70812" y="36492"/>
                </a:cubicBezTo>
                <a:cubicBezTo>
                  <a:pt x="70588" y="36716"/>
                  <a:pt x="70812" y="36492"/>
                  <a:pt x="70252" y="37164"/>
                </a:cubicBezTo>
                <a:lnTo>
                  <a:pt x="70252" y="37164"/>
                </a:lnTo>
                <a:cubicBezTo>
                  <a:pt x="69691" y="37164"/>
                  <a:pt x="69131" y="37164"/>
                  <a:pt x="68459" y="36492"/>
                </a:cubicBezTo>
                <a:cubicBezTo>
                  <a:pt x="67899" y="35932"/>
                  <a:pt x="67899" y="35373"/>
                  <a:pt x="67338" y="34253"/>
                </a:cubicBezTo>
                <a:cubicBezTo>
                  <a:pt x="67338" y="33134"/>
                  <a:pt x="66778" y="32574"/>
                  <a:pt x="66218" y="32014"/>
                </a:cubicBezTo>
                <a:cubicBezTo>
                  <a:pt x="65098" y="32014"/>
                  <a:pt x="64537" y="32014"/>
                  <a:pt x="63977" y="32014"/>
                </a:cubicBezTo>
                <a:cubicBezTo>
                  <a:pt x="63977" y="31455"/>
                  <a:pt x="62745" y="30783"/>
                  <a:pt x="61064" y="30223"/>
                </a:cubicBezTo>
                <a:cubicBezTo>
                  <a:pt x="59383" y="29664"/>
                  <a:pt x="58263" y="29664"/>
                  <a:pt x="56470" y="29664"/>
                </a:cubicBezTo>
                <a:cubicBezTo>
                  <a:pt x="56470" y="29328"/>
                  <a:pt x="56470" y="29664"/>
                  <a:pt x="56470" y="28544"/>
                </a:cubicBezTo>
                <a:cubicBezTo>
                  <a:pt x="55910" y="27985"/>
                  <a:pt x="55350" y="27425"/>
                  <a:pt x="54789" y="27985"/>
                </a:cubicBezTo>
                <a:cubicBezTo>
                  <a:pt x="54789" y="27425"/>
                  <a:pt x="54789" y="26865"/>
                  <a:pt x="55350" y="26305"/>
                </a:cubicBezTo>
                <a:cubicBezTo>
                  <a:pt x="55350" y="25746"/>
                  <a:pt x="55350" y="25746"/>
                  <a:pt x="55350" y="25074"/>
                </a:cubicBezTo>
                <a:cubicBezTo>
                  <a:pt x="55350" y="24514"/>
                  <a:pt x="55910" y="23955"/>
                  <a:pt x="55910" y="23395"/>
                </a:cubicBezTo>
                <a:cubicBezTo>
                  <a:pt x="56134" y="23171"/>
                  <a:pt x="56246" y="23507"/>
                  <a:pt x="56470" y="22835"/>
                </a:cubicBezTo>
                <a:cubicBezTo>
                  <a:pt x="56806" y="22276"/>
                  <a:pt x="57030" y="22276"/>
                  <a:pt x="57703" y="21716"/>
                </a:cubicBezTo>
                <a:cubicBezTo>
                  <a:pt x="57703" y="21492"/>
                  <a:pt x="57703" y="21716"/>
                  <a:pt x="57703" y="21156"/>
                </a:cubicBezTo>
                <a:cubicBezTo>
                  <a:pt x="59383" y="21716"/>
                  <a:pt x="60504" y="21156"/>
                  <a:pt x="61064" y="20597"/>
                </a:cubicBezTo>
                <a:cubicBezTo>
                  <a:pt x="61624" y="20597"/>
                  <a:pt x="61624" y="20037"/>
                  <a:pt x="62184" y="19477"/>
                </a:cubicBezTo>
                <a:cubicBezTo>
                  <a:pt x="62745" y="18805"/>
                  <a:pt x="62745" y="18246"/>
                  <a:pt x="62745" y="17686"/>
                </a:cubicBezTo>
                <a:cubicBezTo>
                  <a:pt x="63417" y="17686"/>
                  <a:pt x="63529" y="17686"/>
                  <a:pt x="63977" y="17686"/>
                </a:cubicBezTo>
                <a:cubicBezTo>
                  <a:pt x="64537" y="17686"/>
                  <a:pt x="64649" y="17686"/>
                  <a:pt x="65098" y="17686"/>
                </a:cubicBezTo>
                <a:cubicBezTo>
                  <a:pt x="65658" y="18246"/>
                  <a:pt x="65882" y="18134"/>
                  <a:pt x="66218" y="18246"/>
                </a:cubicBezTo>
                <a:cubicBezTo>
                  <a:pt x="67338" y="18246"/>
                  <a:pt x="67338" y="18246"/>
                  <a:pt x="67338" y="17686"/>
                </a:cubicBezTo>
                <a:cubicBezTo>
                  <a:pt x="67899" y="16567"/>
                  <a:pt x="67338" y="16567"/>
                  <a:pt x="66778" y="16007"/>
                </a:cubicBezTo>
                <a:cubicBezTo>
                  <a:pt x="67899" y="16007"/>
                  <a:pt x="67899" y="15447"/>
                  <a:pt x="67338" y="14328"/>
                </a:cubicBezTo>
                <a:cubicBezTo>
                  <a:pt x="66778" y="14328"/>
                  <a:pt x="67002" y="13880"/>
                  <a:pt x="66778" y="13768"/>
                </a:cubicBezTo>
                <a:cubicBezTo>
                  <a:pt x="66218" y="13768"/>
                  <a:pt x="65098" y="13768"/>
                  <a:pt x="64537" y="14328"/>
                </a:cubicBezTo>
                <a:cubicBezTo>
                  <a:pt x="63977" y="14328"/>
                  <a:pt x="63977" y="14888"/>
                  <a:pt x="64537" y="14888"/>
                </a:cubicBezTo>
                <a:cubicBezTo>
                  <a:pt x="64313" y="15000"/>
                  <a:pt x="64537" y="14888"/>
                  <a:pt x="63977" y="15447"/>
                </a:cubicBezTo>
                <a:cubicBezTo>
                  <a:pt x="63417" y="16007"/>
                  <a:pt x="63417" y="16567"/>
                  <a:pt x="62745" y="17126"/>
                </a:cubicBezTo>
                <a:cubicBezTo>
                  <a:pt x="62184" y="17126"/>
                  <a:pt x="61624" y="17126"/>
                  <a:pt x="61624" y="16567"/>
                </a:cubicBezTo>
                <a:cubicBezTo>
                  <a:pt x="61512" y="16231"/>
                  <a:pt x="61064" y="16007"/>
                  <a:pt x="61064" y="15447"/>
                </a:cubicBezTo>
                <a:cubicBezTo>
                  <a:pt x="60504" y="14888"/>
                  <a:pt x="60504" y="14888"/>
                  <a:pt x="60504" y="14328"/>
                </a:cubicBezTo>
                <a:cubicBezTo>
                  <a:pt x="59943" y="14328"/>
                  <a:pt x="59383" y="14888"/>
                  <a:pt x="58823" y="15447"/>
                </a:cubicBezTo>
                <a:cubicBezTo>
                  <a:pt x="59383" y="15447"/>
                  <a:pt x="58823" y="14888"/>
                  <a:pt x="58263" y="14328"/>
                </a:cubicBezTo>
                <a:cubicBezTo>
                  <a:pt x="57703" y="14328"/>
                  <a:pt x="57030" y="13768"/>
                  <a:pt x="56470" y="13768"/>
                </a:cubicBezTo>
                <a:cubicBezTo>
                  <a:pt x="57030" y="13097"/>
                  <a:pt x="57030" y="12537"/>
                  <a:pt x="55910" y="11977"/>
                </a:cubicBezTo>
                <a:cubicBezTo>
                  <a:pt x="55350" y="11417"/>
                  <a:pt x="54789" y="11417"/>
                  <a:pt x="54229" y="11417"/>
                </a:cubicBezTo>
                <a:cubicBezTo>
                  <a:pt x="53109" y="11417"/>
                  <a:pt x="53109" y="11417"/>
                  <a:pt x="52549" y="11977"/>
                </a:cubicBezTo>
                <a:cubicBezTo>
                  <a:pt x="52324" y="12201"/>
                  <a:pt x="52100" y="12425"/>
                  <a:pt x="51988" y="12537"/>
                </a:cubicBezTo>
                <a:cubicBezTo>
                  <a:pt x="51988" y="13097"/>
                  <a:pt x="51988" y="13097"/>
                  <a:pt x="52549" y="13097"/>
                </a:cubicBezTo>
                <a:cubicBezTo>
                  <a:pt x="52549" y="13768"/>
                  <a:pt x="52885" y="13544"/>
                  <a:pt x="53109" y="13768"/>
                </a:cubicBezTo>
                <a:cubicBezTo>
                  <a:pt x="53669" y="13768"/>
                  <a:pt x="53669" y="13768"/>
                  <a:pt x="54229" y="13768"/>
                </a:cubicBezTo>
                <a:cubicBezTo>
                  <a:pt x="54789" y="14328"/>
                  <a:pt x="54565" y="14104"/>
                  <a:pt x="54789" y="14328"/>
                </a:cubicBezTo>
                <a:cubicBezTo>
                  <a:pt x="55350" y="14888"/>
                  <a:pt x="55910" y="14888"/>
                  <a:pt x="55350" y="15447"/>
                </a:cubicBezTo>
                <a:cubicBezTo>
                  <a:pt x="55126" y="15447"/>
                  <a:pt x="55350" y="15447"/>
                  <a:pt x="54789" y="15447"/>
                </a:cubicBezTo>
                <a:cubicBezTo>
                  <a:pt x="54229" y="16007"/>
                  <a:pt x="54453" y="15783"/>
                  <a:pt x="54229" y="16007"/>
                </a:cubicBezTo>
                <a:cubicBezTo>
                  <a:pt x="53669" y="16007"/>
                  <a:pt x="53893" y="16007"/>
                  <a:pt x="53669" y="16007"/>
                </a:cubicBezTo>
                <a:cubicBezTo>
                  <a:pt x="53109" y="16567"/>
                  <a:pt x="53109" y="16567"/>
                  <a:pt x="53669" y="17126"/>
                </a:cubicBezTo>
                <a:cubicBezTo>
                  <a:pt x="53669" y="17686"/>
                  <a:pt x="53669" y="18246"/>
                  <a:pt x="53109" y="18246"/>
                </a:cubicBezTo>
                <a:cubicBezTo>
                  <a:pt x="52885" y="17910"/>
                  <a:pt x="53109" y="17686"/>
                  <a:pt x="52549" y="17126"/>
                </a:cubicBezTo>
                <a:cubicBezTo>
                  <a:pt x="52549" y="16567"/>
                  <a:pt x="52549" y="16007"/>
                  <a:pt x="51988" y="16007"/>
                </a:cubicBezTo>
                <a:cubicBezTo>
                  <a:pt x="52549" y="16007"/>
                  <a:pt x="51988" y="16567"/>
                  <a:pt x="50196" y="16007"/>
                </a:cubicBezTo>
                <a:cubicBezTo>
                  <a:pt x="49859" y="16007"/>
                  <a:pt x="49523" y="16007"/>
                  <a:pt x="49075" y="16007"/>
                </a:cubicBezTo>
                <a:cubicBezTo>
                  <a:pt x="48739" y="16231"/>
                  <a:pt x="48515" y="16007"/>
                  <a:pt x="47955" y="16567"/>
                </a:cubicBezTo>
                <a:cubicBezTo>
                  <a:pt x="47394" y="16567"/>
                  <a:pt x="46834" y="16567"/>
                  <a:pt x="46274" y="16567"/>
                </a:cubicBezTo>
                <a:cubicBezTo>
                  <a:pt x="46050" y="16343"/>
                  <a:pt x="45826" y="16231"/>
                  <a:pt x="45714" y="16007"/>
                </a:cubicBezTo>
                <a:cubicBezTo>
                  <a:pt x="45042" y="15447"/>
                  <a:pt x="45042" y="14888"/>
                  <a:pt x="45714" y="14328"/>
                </a:cubicBezTo>
                <a:cubicBezTo>
                  <a:pt x="45714" y="14328"/>
                  <a:pt x="45714" y="13768"/>
                  <a:pt x="45714" y="14328"/>
                </a:cubicBezTo>
                <a:cubicBezTo>
                  <a:pt x="45714" y="13768"/>
                  <a:pt x="45042" y="13768"/>
                  <a:pt x="45042" y="13097"/>
                </a:cubicBezTo>
                <a:cubicBezTo>
                  <a:pt x="44481" y="13097"/>
                  <a:pt x="44481" y="12537"/>
                  <a:pt x="43921" y="12537"/>
                </a:cubicBezTo>
                <a:cubicBezTo>
                  <a:pt x="41680" y="13768"/>
                  <a:pt x="39327" y="14328"/>
                  <a:pt x="36526" y="16007"/>
                </a:cubicBezTo>
                <a:cubicBezTo>
                  <a:pt x="37086" y="16007"/>
                  <a:pt x="37310" y="16007"/>
                  <a:pt x="37647" y="16007"/>
                </a:cubicBezTo>
                <a:cubicBezTo>
                  <a:pt x="38207" y="15447"/>
                  <a:pt x="38207" y="15447"/>
                  <a:pt x="38767" y="15447"/>
                </a:cubicBezTo>
                <a:cubicBezTo>
                  <a:pt x="39327" y="14888"/>
                  <a:pt x="39215" y="15000"/>
                  <a:pt x="39327" y="14888"/>
                </a:cubicBezTo>
                <a:cubicBezTo>
                  <a:pt x="41120" y="14328"/>
                  <a:pt x="42240" y="13768"/>
                  <a:pt x="42801" y="14328"/>
                </a:cubicBezTo>
                <a:cubicBezTo>
                  <a:pt x="43025" y="14104"/>
                  <a:pt x="43137" y="13880"/>
                  <a:pt x="43361" y="13768"/>
                </a:cubicBezTo>
                <a:cubicBezTo>
                  <a:pt x="43921" y="14888"/>
                  <a:pt x="44481" y="15447"/>
                  <a:pt x="44481" y="16007"/>
                </a:cubicBezTo>
                <a:cubicBezTo>
                  <a:pt x="44481" y="15447"/>
                  <a:pt x="43361" y="15447"/>
                  <a:pt x="42240" y="16007"/>
                </a:cubicBezTo>
                <a:cubicBezTo>
                  <a:pt x="41120" y="16007"/>
                  <a:pt x="41120" y="16343"/>
                  <a:pt x="40560" y="16567"/>
                </a:cubicBezTo>
                <a:cubicBezTo>
                  <a:pt x="41120" y="17126"/>
                  <a:pt x="41120" y="17686"/>
                  <a:pt x="41120" y="18246"/>
                </a:cubicBezTo>
                <a:cubicBezTo>
                  <a:pt x="41120" y="17686"/>
                  <a:pt x="40560" y="17686"/>
                  <a:pt x="40000" y="17126"/>
                </a:cubicBezTo>
                <a:cubicBezTo>
                  <a:pt x="39551" y="16902"/>
                  <a:pt x="39327" y="16567"/>
                  <a:pt x="38767" y="16567"/>
                </a:cubicBezTo>
                <a:cubicBezTo>
                  <a:pt x="38431" y="16343"/>
                  <a:pt x="38207" y="16007"/>
                  <a:pt x="37647" y="16007"/>
                </a:cubicBezTo>
                <a:cubicBezTo>
                  <a:pt x="37086" y="16007"/>
                  <a:pt x="36526" y="16007"/>
                  <a:pt x="35966" y="16007"/>
                </a:cubicBezTo>
                <a:cubicBezTo>
                  <a:pt x="28571" y="20597"/>
                  <a:pt x="22184" y="26305"/>
                  <a:pt x="17703" y="33694"/>
                </a:cubicBezTo>
                <a:cubicBezTo>
                  <a:pt x="18263" y="33694"/>
                  <a:pt x="18263" y="34253"/>
                  <a:pt x="18823" y="34253"/>
                </a:cubicBezTo>
                <a:cubicBezTo>
                  <a:pt x="19047" y="34477"/>
                  <a:pt x="19383" y="34253"/>
                  <a:pt x="19383" y="34813"/>
                </a:cubicBezTo>
                <a:cubicBezTo>
                  <a:pt x="19383" y="35373"/>
                  <a:pt x="19383" y="35261"/>
                  <a:pt x="19383" y="35373"/>
                </a:cubicBezTo>
                <a:cubicBezTo>
                  <a:pt x="19383" y="35932"/>
                  <a:pt x="19943" y="35932"/>
                  <a:pt x="20504" y="35373"/>
                </a:cubicBezTo>
                <a:cubicBezTo>
                  <a:pt x="20504" y="35932"/>
                  <a:pt x="20504" y="36492"/>
                  <a:pt x="20504" y="37164"/>
                </a:cubicBezTo>
                <a:cubicBezTo>
                  <a:pt x="21624" y="37723"/>
                  <a:pt x="21624" y="37723"/>
                  <a:pt x="23977" y="38843"/>
                </a:cubicBezTo>
                <a:cubicBezTo>
                  <a:pt x="25098" y="39962"/>
                  <a:pt x="25098" y="39962"/>
                  <a:pt x="25658" y="40522"/>
                </a:cubicBezTo>
                <a:cubicBezTo>
                  <a:pt x="25658" y="41082"/>
                  <a:pt x="25658" y="41641"/>
                  <a:pt x="24537" y="42201"/>
                </a:cubicBezTo>
                <a:cubicBezTo>
                  <a:pt x="24537" y="41641"/>
                  <a:pt x="24537" y="41641"/>
                  <a:pt x="23977" y="41082"/>
                </a:cubicBezTo>
                <a:cubicBezTo>
                  <a:pt x="23753" y="41082"/>
                  <a:pt x="23529" y="41082"/>
                  <a:pt x="23417" y="41082"/>
                </a:cubicBezTo>
                <a:cubicBezTo>
                  <a:pt x="23417" y="41529"/>
                  <a:pt x="23417" y="41641"/>
                  <a:pt x="23417" y="42201"/>
                </a:cubicBezTo>
                <a:cubicBezTo>
                  <a:pt x="23417" y="43432"/>
                  <a:pt x="23753" y="42985"/>
                  <a:pt x="23977" y="43432"/>
                </a:cubicBezTo>
                <a:cubicBezTo>
                  <a:pt x="23753" y="43768"/>
                  <a:pt x="23417" y="43992"/>
                  <a:pt x="23417" y="44552"/>
                </a:cubicBezTo>
                <a:cubicBezTo>
                  <a:pt x="23417" y="45671"/>
                  <a:pt x="23417" y="46231"/>
                  <a:pt x="23417" y="47350"/>
                </a:cubicBezTo>
                <a:cubicBezTo>
                  <a:pt x="23417" y="48582"/>
                  <a:pt x="23417" y="48582"/>
                  <a:pt x="23417" y="49141"/>
                </a:cubicBezTo>
                <a:lnTo>
                  <a:pt x="23417" y="49141"/>
                </a:lnTo>
                <a:cubicBezTo>
                  <a:pt x="23417" y="50261"/>
                  <a:pt x="23417" y="50820"/>
                  <a:pt x="23977" y="51940"/>
                </a:cubicBezTo>
                <a:cubicBezTo>
                  <a:pt x="24537" y="53059"/>
                  <a:pt x="25098" y="53619"/>
                  <a:pt x="25658" y="53619"/>
                </a:cubicBezTo>
                <a:cubicBezTo>
                  <a:pt x="25098" y="53619"/>
                  <a:pt x="25098" y="54850"/>
                  <a:pt x="26778" y="57089"/>
                </a:cubicBezTo>
                <a:cubicBezTo>
                  <a:pt x="27338" y="57089"/>
                  <a:pt x="27338" y="57649"/>
                  <a:pt x="27899" y="57649"/>
                </a:cubicBezTo>
                <a:cubicBezTo>
                  <a:pt x="28123" y="57873"/>
                  <a:pt x="27899" y="57985"/>
                  <a:pt x="28571" y="58208"/>
                </a:cubicBezTo>
                <a:cubicBezTo>
                  <a:pt x="29131" y="58544"/>
                  <a:pt x="29243" y="58656"/>
                  <a:pt x="29691" y="58768"/>
                </a:cubicBezTo>
                <a:cubicBezTo>
                  <a:pt x="30252" y="59328"/>
                  <a:pt x="30252" y="59328"/>
                  <a:pt x="30812" y="60000"/>
                </a:cubicBezTo>
                <a:cubicBezTo>
                  <a:pt x="31036" y="60559"/>
                  <a:pt x="30812" y="60559"/>
                  <a:pt x="31372" y="61679"/>
                </a:cubicBezTo>
                <a:cubicBezTo>
                  <a:pt x="31372" y="62238"/>
                  <a:pt x="31932" y="63358"/>
                  <a:pt x="32492" y="63358"/>
                </a:cubicBezTo>
                <a:cubicBezTo>
                  <a:pt x="32492" y="63917"/>
                  <a:pt x="32492" y="64477"/>
                  <a:pt x="33053" y="65037"/>
                </a:cubicBezTo>
                <a:cubicBezTo>
                  <a:pt x="33613" y="65708"/>
                  <a:pt x="34285" y="66268"/>
                  <a:pt x="34285" y="66828"/>
                </a:cubicBezTo>
                <a:cubicBezTo>
                  <a:pt x="33613" y="66828"/>
                  <a:pt x="33837" y="66828"/>
                  <a:pt x="33613" y="66828"/>
                </a:cubicBezTo>
                <a:lnTo>
                  <a:pt x="33613" y="66828"/>
                </a:lnTo>
                <a:cubicBezTo>
                  <a:pt x="33613" y="67388"/>
                  <a:pt x="34285" y="67388"/>
                  <a:pt x="34845" y="67947"/>
                </a:cubicBezTo>
                <a:cubicBezTo>
                  <a:pt x="35406" y="68507"/>
                  <a:pt x="35966" y="68507"/>
                  <a:pt x="35966" y="69067"/>
                </a:cubicBezTo>
                <a:cubicBezTo>
                  <a:pt x="35966" y="69291"/>
                  <a:pt x="35966" y="69514"/>
                  <a:pt x="35966" y="69626"/>
                </a:cubicBezTo>
                <a:cubicBezTo>
                  <a:pt x="35966" y="70186"/>
                  <a:pt x="36526" y="70186"/>
                  <a:pt x="36526" y="70746"/>
                </a:cubicBezTo>
                <a:cubicBezTo>
                  <a:pt x="36750" y="70746"/>
                  <a:pt x="36526" y="70746"/>
                  <a:pt x="37086" y="70746"/>
                </a:cubicBezTo>
                <a:cubicBezTo>
                  <a:pt x="37086" y="69626"/>
                  <a:pt x="36526" y="67947"/>
                  <a:pt x="35406" y="66268"/>
                </a:cubicBezTo>
                <a:cubicBezTo>
                  <a:pt x="34285" y="64477"/>
                  <a:pt x="34285" y="64701"/>
                  <a:pt x="33613" y="63917"/>
                </a:cubicBezTo>
                <a:cubicBezTo>
                  <a:pt x="33613" y="63358"/>
                  <a:pt x="33613" y="63134"/>
                  <a:pt x="33613" y="62798"/>
                </a:cubicBezTo>
                <a:cubicBezTo>
                  <a:pt x="33053" y="62238"/>
                  <a:pt x="33277" y="62014"/>
                  <a:pt x="33053" y="61679"/>
                </a:cubicBezTo>
                <a:cubicBezTo>
                  <a:pt x="33277" y="61679"/>
                  <a:pt x="33053" y="61679"/>
                  <a:pt x="33613" y="61679"/>
                </a:cubicBezTo>
                <a:cubicBezTo>
                  <a:pt x="33837" y="61679"/>
                  <a:pt x="34061" y="61679"/>
                  <a:pt x="34285" y="61679"/>
                </a:cubicBezTo>
                <a:cubicBezTo>
                  <a:pt x="34397" y="61902"/>
                  <a:pt x="34621" y="62014"/>
                  <a:pt x="34845" y="62238"/>
                </a:cubicBezTo>
                <a:lnTo>
                  <a:pt x="34845" y="62238"/>
                </a:lnTo>
                <a:cubicBezTo>
                  <a:pt x="34845" y="62798"/>
                  <a:pt x="34845" y="63358"/>
                  <a:pt x="34845" y="63917"/>
                </a:cubicBezTo>
                <a:cubicBezTo>
                  <a:pt x="35406" y="64477"/>
                  <a:pt x="35406" y="64477"/>
                  <a:pt x="35966" y="65037"/>
                </a:cubicBezTo>
                <a:cubicBezTo>
                  <a:pt x="36526" y="65708"/>
                  <a:pt x="37086" y="66268"/>
                  <a:pt x="37086" y="66828"/>
                </a:cubicBezTo>
                <a:cubicBezTo>
                  <a:pt x="37647" y="67388"/>
                  <a:pt x="37871" y="67164"/>
                  <a:pt x="38207" y="67388"/>
                </a:cubicBezTo>
                <a:cubicBezTo>
                  <a:pt x="38767" y="67947"/>
                  <a:pt x="38767" y="68507"/>
                  <a:pt x="39327" y="69067"/>
                </a:cubicBezTo>
                <a:cubicBezTo>
                  <a:pt x="40000" y="69626"/>
                  <a:pt x="40000" y="70186"/>
                  <a:pt x="39327" y="70186"/>
                </a:cubicBezTo>
                <a:cubicBezTo>
                  <a:pt x="40000" y="70186"/>
                  <a:pt x="40560" y="70186"/>
                  <a:pt x="41120" y="70746"/>
                </a:cubicBezTo>
                <a:cubicBezTo>
                  <a:pt x="41680" y="71417"/>
                  <a:pt x="41680" y="71977"/>
                  <a:pt x="42240" y="72537"/>
                </a:cubicBezTo>
                <a:cubicBezTo>
                  <a:pt x="42240" y="73097"/>
                  <a:pt x="42801" y="73656"/>
                  <a:pt x="42801" y="74776"/>
                </a:cubicBezTo>
                <a:cubicBezTo>
                  <a:pt x="42801" y="75335"/>
                  <a:pt x="43361" y="75895"/>
                  <a:pt x="43361" y="76455"/>
                </a:cubicBezTo>
                <a:cubicBezTo>
                  <a:pt x="43361" y="77126"/>
                  <a:pt x="43361" y="77126"/>
                  <a:pt x="43921" y="77686"/>
                </a:cubicBezTo>
                <a:cubicBezTo>
                  <a:pt x="44481" y="77686"/>
                  <a:pt x="44481" y="78246"/>
                  <a:pt x="45042" y="78246"/>
                </a:cubicBezTo>
                <a:cubicBezTo>
                  <a:pt x="45490" y="78358"/>
                  <a:pt x="45714" y="78805"/>
                  <a:pt x="46274" y="78805"/>
                </a:cubicBezTo>
                <a:cubicBezTo>
                  <a:pt x="46834" y="79365"/>
                  <a:pt x="46834" y="79365"/>
                  <a:pt x="47394" y="79365"/>
                </a:cubicBezTo>
                <a:cubicBezTo>
                  <a:pt x="47731" y="79701"/>
                  <a:pt x="47955" y="79925"/>
                  <a:pt x="48515" y="80485"/>
                </a:cubicBezTo>
                <a:cubicBezTo>
                  <a:pt x="49075" y="80485"/>
                  <a:pt x="49635" y="81044"/>
                  <a:pt x="50196" y="81044"/>
                </a:cubicBezTo>
                <a:cubicBezTo>
                  <a:pt x="50756" y="81044"/>
                  <a:pt x="50980" y="81492"/>
                  <a:pt x="51316" y="81604"/>
                </a:cubicBezTo>
                <a:cubicBezTo>
                  <a:pt x="51988" y="81604"/>
                  <a:pt x="51988" y="81604"/>
                  <a:pt x="52549" y="81044"/>
                </a:cubicBezTo>
                <a:cubicBezTo>
                  <a:pt x="53109" y="81044"/>
                  <a:pt x="53221" y="81044"/>
                  <a:pt x="53669" y="81044"/>
                </a:cubicBezTo>
                <a:cubicBezTo>
                  <a:pt x="54229" y="81044"/>
                  <a:pt x="55350" y="81044"/>
                  <a:pt x="55910" y="82164"/>
                </a:cubicBezTo>
                <a:cubicBezTo>
                  <a:pt x="56470" y="82835"/>
                  <a:pt x="57030" y="83395"/>
                  <a:pt x="57703" y="83955"/>
                </a:cubicBezTo>
                <a:cubicBezTo>
                  <a:pt x="59383" y="84514"/>
                  <a:pt x="61064" y="85074"/>
                  <a:pt x="61624" y="84514"/>
                </a:cubicBezTo>
                <a:cubicBezTo>
                  <a:pt x="61848" y="84738"/>
                  <a:pt x="61624" y="85074"/>
                  <a:pt x="62184" y="85074"/>
                </a:cubicBezTo>
                <a:cubicBezTo>
                  <a:pt x="62184" y="85634"/>
                  <a:pt x="62184" y="86194"/>
                  <a:pt x="62745" y="86194"/>
                </a:cubicBezTo>
                <a:cubicBezTo>
                  <a:pt x="62745" y="86753"/>
                  <a:pt x="63193" y="86977"/>
                  <a:pt x="63417" y="87313"/>
                </a:cubicBezTo>
                <a:cubicBezTo>
                  <a:pt x="63417" y="87873"/>
                  <a:pt x="63417" y="87873"/>
                  <a:pt x="63977" y="88544"/>
                </a:cubicBezTo>
                <a:cubicBezTo>
                  <a:pt x="64313" y="88880"/>
                  <a:pt x="64537" y="89104"/>
                  <a:pt x="65098" y="89664"/>
                </a:cubicBezTo>
                <a:cubicBezTo>
                  <a:pt x="65658" y="89664"/>
                  <a:pt x="66218" y="90223"/>
                  <a:pt x="66778" y="90783"/>
                </a:cubicBezTo>
                <a:cubicBezTo>
                  <a:pt x="66778" y="90223"/>
                  <a:pt x="66778" y="90447"/>
                  <a:pt x="66778" y="90223"/>
                </a:cubicBezTo>
                <a:cubicBezTo>
                  <a:pt x="67002" y="90559"/>
                  <a:pt x="67338" y="90783"/>
                  <a:pt x="67338" y="91343"/>
                </a:cubicBezTo>
                <a:cubicBezTo>
                  <a:pt x="67899" y="91902"/>
                  <a:pt x="68459" y="92462"/>
                  <a:pt x="69131" y="91902"/>
                </a:cubicBezTo>
                <a:cubicBezTo>
                  <a:pt x="69691" y="91902"/>
                  <a:pt x="70252" y="91343"/>
                  <a:pt x="70252" y="89664"/>
                </a:cubicBezTo>
                <a:cubicBezTo>
                  <a:pt x="68459" y="90223"/>
                  <a:pt x="67338" y="90223"/>
                  <a:pt x="66218" y="88544"/>
                </a:cubicBezTo>
                <a:cubicBezTo>
                  <a:pt x="66218" y="88320"/>
                  <a:pt x="66218" y="88097"/>
                  <a:pt x="66218" y="87873"/>
                </a:cubicBezTo>
                <a:cubicBezTo>
                  <a:pt x="66218" y="87313"/>
                  <a:pt x="65882" y="87537"/>
                  <a:pt x="65658" y="87313"/>
                </a:cubicBezTo>
                <a:cubicBezTo>
                  <a:pt x="65658" y="86753"/>
                  <a:pt x="65658" y="86977"/>
                  <a:pt x="65658" y="86753"/>
                </a:cubicBezTo>
                <a:cubicBezTo>
                  <a:pt x="65658" y="86194"/>
                  <a:pt x="65658" y="86417"/>
                  <a:pt x="65658" y="86194"/>
                </a:cubicBezTo>
                <a:cubicBezTo>
                  <a:pt x="65658" y="85634"/>
                  <a:pt x="65658" y="85634"/>
                  <a:pt x="66218" y="85634"/>
                </a:cubicBezTo>
                <a:cubicBezTo>
                  <a:pt x="66442" y="85634"/>
                  <a:pt x="66554" y="85634"/>
                  <a:pt x="66778" y="85634"/>
                </a:cubicBezTo>
                <a:cubicBezTo>
                  <a:pt x="66778" y="85074"/>
                  <a:pt x="66778" y="85074"/>
                  <a:pt x="66778" y="84514"/>
                </a:cubicBezTo>
                <a:cubicBezTo>
                  <a:pt x="66218" y="83955"/>
                  <a:pt x="66218" y="83955"/>
                  <a:pt x="66218" y="83395"/>
                </a:cubicBezTo>
                <a:cubicBezTo>
                  <a:pt x="66218" y="82835"/>
                  <a:pt x="66218" y="82835"/>
                  <a:pt x="65658" y="81604"/>
                </a:cubicBezTo>
                <a:cubicBezTo>
                  <a:pt x="65098" y="81044"/>
                  <a:pt x="64537" y="81044"/>
                  <a:pt x="64537" y="80485"/>
                </a:cubicBezTo>
                <a:cubicBezTo>
                  <a:pt x="63977" y="81044"/>
                  <a:pt x="63977" y="81604"/>
                  <a:pt x="63417" y="81044"/>
                </a:cubicBezTo>
                <a:cubicBezTo>
                  <a:pt x="62745" y="81044"/>
                  <a:pt x="62184" y="81044"/>
                  <a:pt x="62184" y="80485"/>
                </a:cubicBezTo>
                <a:cubicBezTo>
                  <a:pt x="62072" y="80708"/>
                  <a:pt x="62184" y="81044"/>
                  <a:pt x="61624" y="81044"/>
                </a:cubicBezTo>
                <a:cubicBezTo>
                  <a:pt x="61624" y="81268"/>
                  <a:pt x="61624" y="81492"/>
                  <a:pt x="61624" y="81604"/>
                </a:cubicBezTo>
                <a:cubicBezTo>
                  <a:pt x="61064" y="81604"/>
                  <a:pt x="60840" y="81604"/>
                  <a:pt x="60504" y="81604"/>
                </a:cubicBezTo>
                <a:cubicBezTo>
                  <a:pt x="60504" y="81044"/>
                  <a:pt x="60504" y="81044"/>
                  <a:pt x="60504" y="79925"/>
                </a:cubicBezTo>
                <a:cubicBezTo>
                  <a:pt x="61064" y="79365"/>
                  <a:pt x="61064" y="78805"/>
                  <a:pt x="61064" y="78246"/>
                </a:cubicBezTo>
                <a:cubicBezTo>
                  <a:pt x="61288" y="78022"/>
                  <a:pt x="61064" y="77686"/>
                  <a:pt x="61624" y="77686"/>
                </a:cubicBezTo>
                <a:cubicBezTo>
                  <a:pt x="61624" y="77126"/>
                  <a:pt x="61624" y="76455"/>
                  <a:pt x="62184" y="76455"/>
                </a:cubicBezTo>
                <a:cubicBezTo>
                  <a:pt x="62184" y="75895"/>
                  <a:pt x="62184" y="75895"/>
                  <a:pt x="62184" y="75335"/>
                </a:cubicBezTo>
                <a:cubicBezTo>
                  <a:pt x="62184" y="74776"/>
                  <a:pt x="62184" y="75000"/>
                  <a:pt x="62184" y="74776"/>
                </a:cubicBezTo>
                <a:cubicBezTo>
                  <a:pt x="61624" y="74216"/>
                  <a:pt x="61064" y="74216"/>
                  <a:pt x="60504" y="74216"/>
                </a:cubicBezTo>
                <a:cubicBezTo>
                  <a:pt x="59943" y="74216"/>
                  <a:pt x="58823" y="74776"/>
                  <a:pt x="58823" y="75895"/>
                </a:cubicBezTo>
                <a:cubicBezTo>
                  <a:pt x="58599" y="76119"/>
                  <a:pt x="58375" y="76343"/>
                  <a:pt x="58263" y="76455"/>
                </a:cubicBezTo>
                <a:cubicBezTo>
                  <a:pt x="58263" y="77126"/>
                  <a:pt x="58263" y="77238"/>
                  <a:pt x="58263" y="77686"/>
                </a:cubicBezTo>
                <a:cubicBezTo>
                  <a:pt x="57703" y="77686"/>
                  <a:pt x="57703" y="78246"/>
                  <a:pt x="57030" y="78246"/>
                </a:cubicBezTo>
                <a:cubicBezTo>
                  <a:pt x="56470" y="78246"/>
                  <a:pt x="56470" y="78246"/>
                  <a:pt x="55350" y="78246"/>
                </a:cubicBezTo>
                <a:cubicBezTo>
                  <a:pt x="54789" y="78246"/>
                  <a:pt x="54229" y="78246"/>
                  <a:pt x="53669" y="78246"/>
                </a:cubicBezTo>
                <a:cubicBezTo>
                  <a:pt x="53109" y="77686"/>
                  <a:pt x="52549" y="77126"/>
                  <a:pt x="51988" y="75895"/>
                </a:cubicBezTo>
                <a:cubicBezTo>
                  <a:pt x="51316" y="74776"/>
                  <a:pt x="50756" y="73656"/>
                  <a:pt x="50756" y="73097"/>
                </a:cubicBezTo>
                <a:cubicBezTo>
                  <a:pt x="50756" y="72537"/>
                  <a:pt x="51316" y="71417"/>
                  <a:pt x="51316" y="70746"/>
                </a:cubicBezTo>
                <a:cubicBezTo>
                  <a:pt x="51316" y="69626"/>
                  <a:pt x="51316" y="69626"/>
                  <a:pt x="51316" y="69067"/>
                </a:cubicBezTo>
                <a:cubicBezTo>
                  <a:pt x="51316" y="68507"/>
                  <a:pt x="51316" y="67947"/>
                  <a:pt x="50756" y="66828"/>
                </a:cubicBezTo>
                <a:cubicBezTo>
                  <a:pt x="51316" y="66828"/>
                  <a:pt x="51316" y="66828"/>
                  <a:pt x="51988" y="66268"/>
                </a:cubicBezTo>
                <a:cubicBezTo>
                  <a:pt x="51988" y="65708"/>
                  <a:pt x="52549" y="65708"/>
                  <a:pt x="52549" y="65037"/>
                </a:cubicBezTo>
                <a:cubicBezTo>
                  <a:pt x="52661" y="65037"/>
                  <a:pt x="52549" y="65037"/>
                  <a:pt x="53109" y="65037"/>
                </a:cubicBezTo>
                <a:lnTo>
                  <a:pt x="53109" y="65037"/>
                </a:lnTo>
                <a:cubicBezTo>
                  <a:pt x="53221" y="65037"/>
                  <a:pt x="53445" y="65037"/>
                  <a:pt x="53669" y="65037"/>
                </a:cubicBezTo>
                <a:cubicBezTo>
                  <a:pt x="53669" y="64925"/>
                  <a:pt x="53669" y="65037"/>
                  <a:pt x="53669" y="64477"/>
                </a:cubicBezTo>
                <a:lnTo>
                  <a:pt x="53669" y="64477"/>
                </a:lnTo>
                <a:cubicBezTo>
                  <a:pt x="53445" y="64365"/>
                  <a:pt x="53109" y="64477"/>
                  <a:pt x="53109" y="63917"/>
                </a:cubicBezTo>
                <a:cubicBezTo>
                  <a:pt x="53669" y="64477"/>
                  <a:pt x="54229" y="64477"/>
                  <a:pt x="55350" y="63917"/>
                </a:cubicBezTo>
                <a:cubicBezTo>
                  <a:pt x="56470" y="63917"/>
                  <a:pt x="57030" y="63917"/>
                  <a:pt x="57703" y="63917"/>
                </a:cubicBezTo>
                <a:cubicBezTo>
                  <a:pt x="58263" y="64477"/>
                  <a:pt x="58823" y="64477"/>
                  <a:pt x="59383" y="63917"/>
                </a:cubicBezTo>
                <a:cubicBezTo>
                  <a:pt x="59159" y="63805"/>
                  <a:pt x="59383" y="63917"/>
                  <a:pt x="58823" y="63358"/>
                </a:cubicBezTo>
                <a:cubicBezTo>
                  <a:pt x="58823" y="62798"/>
                  <a:pt x="58823" y="62574"/>
                  <a:pt x="58823" y="62238"/>
                </a:cubicBezTo>
                <a:cubicBezTo>
                  <a:pt x="59383" y="63358"/>
                  <a:pt x="59943" y="63917"/>
                  <a:pt x="61064" y="62798"/>
                </a:cubicBezTo>
                <a:cubicBezTo>
                  <a:pt x="61624" y="63358"/>
                  <a:pt x="61624" y="63358"/>
                  <a:pt x="62184" y="63358"/>
                </a:cubicBezTo>
                <a:cubicBezTo>
                  <a:pt x="63417" y="63358"/>
                  <a:pt x="63417" y="63358"/>
                  <a:pt x="63977" y="63917"/>
                </a:cubicBezTo>
                <a:cubicBezTo>
                  <a:pt x="64089" y="63917"/>
                  <a:pt x="63977" y="63917"/>
                  <a:pt x="64537" y="63917"/>
                </a:cubicBezTo>
                <a:cubicBezTo>
                  <a:pt x="64537" y="64477"/>
                  <a:pt x="64537" y="64477"/>
                  <a:pt x="65098" y="64477"/>
                </a:cubicBezTo>
                <a:lnTo>
                  <a:pt x="65098" y="64477"/>
                </a:lnTo>
                <a:cubicBezTo>
                  <a:pt x="65658" y="64477"/>
                  <a:pt x="65434" y="64141"/>
                  <a:pt x="65658" y="63917"/>
                </a:cubicBezTo>
                <a:cubicBezTo>
                  <a:pt x="66218" y="64477"/>
                  <a:pt x="66778" y="65037"/>
                  <a:pt x="66778" y="65708"/>
                </a:cubicBezTo>
                <a:cubicBezTo>
                  <a:pt x="67338" y="67947"/>
                  <a:pt x="67899" y="69067"/>
                  <a:pt x="68459" y="69067"/>
                </a:cubicBezTo>
                <a:cubicBezTo>
                  <a:pt x="68459" y="69626"/>
                  <a:pt x="68907" y="69514"/>
                  <a:pt x="69131" y="69626"/>
                </a:cubicBezTo>
                <a:cubicBezTo>
                  <a:pt x="69691" y="69626"/>
                  <a:pt x="69691" y="69067"/>
                  <a:pt x="69691" y="68507"/>
                </a:cubicBezTo>
                <a:cubicBezTo>
                  <a:pt x="69691" y="68171"/>
                  <a:pt x="69691" y="67947"/>
                  <a:pt x="69691" y="67388"/>
                </a:cubicBezTo>
                <a:cubicBezTo>
                  <a:pt x="69691" y="67164"/>
                  <a:pt x="69691" y="66940"/>
                  <a:pt x="69691" y="66828"/>
                </a:cubicBezTo>
                <a:cubicBezTo>
                  <a:pt x="69467" y="66604"/>
                  <a:pt x="69243" y="66380"/>
                  <a:pt x="69131" y="66268"/>
                </a:cubicBezTo>
                <a:cubicBezTo>
                  <a:pt x="69131" y="65708"/>
                  <a:pt x="69131" y="65037"/>
                  <a:pt x="69131" y="64477"/>
                </a:cubicBezTo>
                <a:cubicBezTo>
                  <a:pt x="69131" y="64365"/>
                  <a:pt x="69131" y="64141"/>
                  <a:pt x="69131" y="63917"/>
                </a:cubicBezTo>
                <a:cubicBezTo>
                  <a:pt x="68459" y="63917"/>
                  <a:pt x="67899" y="63358"/>
                  <a:pt x="67899" y="62798"/>
                </a:cubicBezTo>
                <a:cubicBezTo>
                  <a:pt x="67338" y="62798"/>
                  <a:pt x="67338" y="62238"/>
                  <a:pt x="67899" y="61679"/>
                </a:cubicBezTo>
                <a:cubicBezTo>
                  <a:pt x="67899" y="61119"/>
                  <a:pt x="68459" y="60559"/>
                  <a:pt x="69131" y="60000"/>
                </a:cubicBezTo>
                <a:cubicBezTo>
                  <a:pt x="69243" y="60000"/>
                  <a:pt x="69131" y="60000"/>
                  <a:pt x="69691" y="60000"/>
                </a:cubicBezTo>
                <a:cubicBezTo>
                  <a:pt x="70252" y="60000"/>
                  <a:pt x="70252" y="59328"/>
                  <a:pt x="70812" y="59328"/>
                </a:cubicBezTo>
                <a:cubicBezTo>
                  <a:pt x="71372" y="59328"/>
                  <a:pt x="71596" y="58992"/>
                  <a:pt x="71932" y="58768"/>
                </a:cubicBezTo>
                <a:cubicBezTo>
                  <a:pt x="73053" y="57649"/>
                  <a:pt x="73613" y="57089"/>
                  <a:pt x="73053" y="55970"/>
                </a:cubicBezTo>
                <a:cubicBezTo>
                  <a:pt x="73613" y="55970"/>
                  <a:pt x="73613" y="55970"/>
                  <a:pt x="73613" y="55410"/>
                </a:cubicBezTo>
                <a:cubicBezTo>
                  <a:pt x="73613" y="55186"/>
                  <a:pt x="73613" y="55410"/>
                  <a:pt x="73613" y="54850"/>
                </a:cubicBezTo>
                <a:cubicBezTo>
                  <a:pt x="73053" y="54850"/>
                  <a:pt x="73277" y="54850"/>
                  <a:pt x="73053" y="54850"/>
                </a:cubicBezTo>
                <a:cubicBezTo>
                  <a:pt x="72492" y="54850"/>
                  <a:pt x="72717" y="54850"/>
                  <a:pt x="72492" y="54850"/>
                </a:cubicBezTo>
                <a:cubicBezTo>
                  <a:pt x="73053" y="54291"/>
                  <a:pt x="73053" y="53619"/>
                  <a:pt x="72492" y="53059"/>
                </a:cubicBezTo>
                <a:cubicBezTo>
                  <a:pt x="73053" y="53059"/>
                  <a:pt x="73053" y="53059"/>
                  <a:pt x="73053" y="52500"/>
                </a:cubicBezTo>
                <a:cubicBezTo>
                  <a:pt x="73613" y="51940"/>
                  <a:pt x="73613" y="51940"/>
                  <a:pt x="73613" y="51380"/>
                </a:cubicBezTo>
                <a:cubicBezTo>
                  <a:pt x="74173" y="52500"/>
                  <a:pt x="74845" y="52500"/>
                  <a:pt x="75406" y="51940"/>
                </a:cubicBezTo>
                <a:cubicBezTo>
                  <a:pt x="75966" y="51380"/>
                  <a:pt x="75966" y="50820"/>
                  <a:pt x="75406" y="50820"/>
                </a:cubicBezTo>
                <a:cubicBezTo>
                  <a:pt x="75966" y="50261"/>
                  <a:pt x="76526" y="49701"/>
                  <a:pt x="77086" y="49701"/>
                </a:cubicBezTo>
                <a:cubicBezTo>
                  <a:pt x="78207" y="49701"/>
                  <a:pt x="78207" y="49253"/>
                  <a:pt x="78767" y="49141"/>
                </a:cubicBezTo>
                <a:cubicBezTo>
                  <a:pt x="78991" y="49141"/>
                  <a:pt x="79215" y="49141"/>
                  <a:pt x="79327" y="49141"/>
                </a:cubicBezTo>
                <a:cubicBezTo>
                  <a:pt x="79327" y="48582"/>
                  <a:pt x="79327" y="48582"/>
                  <a:pt x="79327" y="47910"/>
                </a:cubicBezTo>
                <a:cubicBezTo>
                  <a:pt x="79327" y="47350"/>
                  <a:pt x="79327" y="47350"/>
                  <a:pt x="79327" y="46791"/>
                </a:cubicBezTo>
                <a:cubicBezTo>
                  <a:pt x="79887" y="46791"/>
                  <a:pt x="79887" y="46231"/>
                  <a:pt x="80560" y="46231"/>
                </a:cubicBezTo>
                <a:cubicBezTo>
                  <a:pt x="81120" y="46231"/>
                  <a:pt x="81232" y="45895"/>
                  <a:pt x="81680" y="45671"/>
                </a:cubicBezTo>
                <a:cubicBezTo>
                  <a:pt x="82240" y="45447"/>
                  <a:pt x="82801" y="45335"/>
                  <a:pt x="83361" y="45111"/>
                </a:cubicBezTo>
                <a:cubicBezTo>
                  <a:pt x="83361" y="44888"/>
                  <a:pt x="83361" y="44776"/>
                  <a:pt x="83361" y="44552"/>
                </a:cubicBezTo>
                <a:cubicBezTo>
                  <a:pt x="83921" y="44552"/>
                  <a:pt x="85042" y="44552"/>
                  <a:pt x="85602" y="43992"/>
                </a:cubicBezTo>
                <a:cubicBezTo>
                  <a:pt x="86274" y="43432"/>
                  <a:pt x="85602" y="42873"/>
                  <a:pt x="85042" y="42201"/>
                </a:cubicBezTo>
                <a:cubicBezTo>
                  <a:pt x="85042" y="42089"/>
                  <a:pt x="85042" y="41865"/>
                  <a:pt x="85042" y="41641"/>
                </a:cubicBezTo>
                <a:cubicBezTo>
                  <a:pt x="84481" y="41082"/>
                  <a:pt x="84369" y="41305"/>
                  <a:pt x="83921" y="41082"/>
                </a:cubicBezTo>
                <a:cubicBezTo>
                  <a:pt x="84145" y="41082"/>
                  <a:pt x="83921" y="41082"/>
                  <a:pt x="84481" y="41082"/>
                </a:cubicBezTo>
                <a:cubicBezTo>
                  <a:pt x="85042" y="41082"/>
                  <a:pt x="85042" y="41082"/>
                  <a:pt x="85602" y="41082"/>
                </a:cubicBezTo>
                <a:cubicBezTo>
                  <a:pt x="86274" y="40522"/>
                  <a:pt x="86274" y="39962"/>
                  <a:pt x="85042" y="39962"/>
                </a:cubicBezTo>
                <a:cubicBezTo>
                  <a:pt x="83921" y="39402"/>
                  <a:pt x="82801" y="39962"/>
                  <a:pt x="81680" y="40522"/>
                </a:cubicBezTo>
                <a:close/>
                <a:moveTo>
                  <a:pt x="68459" y="109029"/>
                </a:moveTo>
                <a:cubicBezTo>
                  <a:pt x="79327" y="107350"/>
                  <a:pt x="88515" y="102201"/>
                  <a:pt x="95910" y="94253"/>
                </a:cubicBezTo>
                <a:cubicBezTo>
                  <a:pt x="95798" y="94253"/>
                  <a:pt x="95910" y="94253"/>
                  <a:pt x="95350" y="94253"/>
                </a:cubicBezTo>
                <a:cubicBezTo>
                  <a:pt x="94789" y="93582"/>
                  <a:pt x="94565" y="93805"/>
                  <a:pt x="94229" y="93582"/>
                </a:cubicBezTo>
                <a:cubicBezTo>
                  <a:pt x="93109" y="93022"/>
                  <a:pt x="93109" y="93246"/>
                  <a:pt x="92549" y="93022"/>
                </a:cubicBezTo>
                <a:cubicBezTo>
                  <a:pt x="92549" y="92462"/>
                  <a:pt x="92549" y="92462"/>
                  <a:pt x="91988" y="91902"/>
                </a:cubicBezTo>
                <a:cubicBezTo>
                  <a:pt x="91764" y="91679"/>
                  <a:pt x="91988" y="91343"/>
                  <a:pt x="91316" y="91343"/>
                </a:cubicBezTo>
                <a:cubicBezTo>
                  <a:pt x="91204" y="91119"/>
                  <a:pt x="90980" y="91007"/>
                  <a:pt x="90756" y="90783"/>
                </a:cubicBezTo>
                <a:cubicBezTo>
                  <a:pt x="90196" y="90223"/>
                  <a:pt x="90084" y="90447"/>
                  <a:pt x="89635" y="90223"/>
                </a:cubicBezTo>
                <a:cubicBezTo>
                  <a:pt x="89411" y="90000"/>
                  <a:pt x="89635" y="89664"/>
                  <a:pt x="89075" y="89664"/>
                </a:cubicBezTo>
                <a:cubicBezTo>
                  <a:pt x="88851" y="89440"/>
                  <a:pt x="88739" y="89216"/>
                  <a:pt x="88515" y="89104"/>
                </a:cubicBezTo>
                <a:cubicBezTo>
                  <a:pt x="88291" y="89104"/>
                  <a:pt x="88515" y="89104"/>
                  <a:pt x="87955" y="89104"/>
                </a:cubicBezTo>
                <a:cubicBezTo>
                  <a:pt x="87955" y="88544"/>
                  <a:pt x="87507" y="88656"/>
                  <a:pt x="87394" y="88544"/>
                </a:cubicBezTo>
                <a:cubicBezTo>
                  <a:pt x="87394" y="89104"/>
                  <a:pt x="86946" y="88880"/>
                  <a:pt x="86834" y="89104"/>
                </a:cubicBezTo>
                <a:cubicBezTo>
                  <a:pt x="86610" y="89104"/>
                  <a:pt x="86386" y="89104"/>
                  <a:pt x="86274" y="89104"/>
                </a:cubicBezTo>
                <a:cubicBezTo>
                  <a:pt x="86050" y="89104"/>
                  <a:pt x="86274" y="89104"/>
                  <a:pt x="85602" y="89104"/>
                </a:cubicBezTo>
                <a:lnTo>
                  <a:pt x="85602" y="89104"/>
                </a:lnTo>
                <a:cubicBezTo>
                  <a:pt x="85042" y="89664"/>
                  <a:pt x="85266" y="89440"/>
                  <a:pt x="85042" y="89664"/>
                </a:cubicBezTo>
                <a:lnTo>
                  <a:pt x="85042" y="89664"/>
                </a:lnTo>
                <a:cubicBezTo>
                  <a:pt x="83921" y="89104"/>
                  <a:pt x="83361" y="88544"/>
                  <a:pt x="82240" y="87873"/>
                </a:cubicBezTo>
                <a:cubicBezTo>
                  <a:pt x="82016" y="87761"/>
                  <a:pt x="81680" y="87873"/>
                  <a:pt x="81680" y="87313"/>
                </a:cubicBezTo>
                <a:cubicBezTo>
                  <a:pt x="81120" y="87313"/>
                  <a:pt x="81120" y="87313"/>
                  <a:pt x="80560" y="87313"/>
                </a:cubicBezTo>
                <a:cubicBezTo>
                  <a:pt x="80560" y="86753"/>
                  <a:pt x="80112" y="86977"/>
                  <a:pt x="79887" y="86753"/>
                </a:cubicBezTo>
                <a:cubicBezTo>
                  <a:pt x="79327" y="86753"/>
                  <a:pt x="79327" y="87313"/>
                  <a:pt x="78767" y="87313"/>
                </a:cubicBezTo>
                <a:cubicBezTo>
                  <a:pt x="78767" y="87873"/>
                  <a:pt x="78767" y="87873"/>
                  <a:pt x="78767" y="88544"/>
                </a:cubicBezTo>
                <a:cubicBezTo>
                  <a:pt x="78207" y="89104"/>
                  <a:pt x="78431" y="89216"/>
                  <a:pt x="78207" y="89664"/>
                </a:cubicBezTo>
                <a:cubicBezTo>
                  <a:pt x="78207" y="89216"/>
                  <a:pt x="78207" y="89104"/>
                  <a:pt x="78207" y="88544"/>
                </a:cubicBezTo>
                <a:cubicBezTo>
                  <a:pt x="78767" y="87873"/>
                  <a:pt x="78767" y="87313"/>
                  <a:pt x="78767" y="86753"/>
                </a:cubicBezTo>
                <a:cubicBezTo>
                  <a:pt x="78207" y="86753"/>
                  <a:pt x="78207" y="86194"/>
                  <a:pt x="77647" y="86753"/>
                </a:cubicBezTo>
                <a:cubicBezTo>
                  <a:pt x="77086" y="86753"/>
                  <a:pt x="77086" y="86753"/>
                  <a:pt x="76526" y="86753"/>
                </a:cubicBezTo>
                <a:cubicBezTo>
                  <a:pt x="76302" y="86977"/>
                  <a:pt x="76526" y="87313"/>
                  <a:pt x="75966" y="87313"/>
                </a:cubicBezTo>
                <a:cubicBezTo>
                  <a:pt x="75406" y="87873"/>
                  <a:pt x="75518" y="87761"/>
                  <a:pt x="75406" y="87873"/>
                </a:cubicBezTo>
                <a:cubicBezTo>
                  <a:pt x="74845" y="87873"/>
                  <a:pt x="74845" y="88544"/>
                  <a:pt x="74173" y="88544"/>
                </a:cubicBezTo>
                <a:cubicBezTo>
                  <a:pt x="74061" y="88656"/>
                  <a:pt x="74173" y="89104"/>
                  <a:pt x="73613" y="89104"/>
                </a:cubicBezTo>
                <a:cubicBezTo>
                  <a:pt x="73613" y="89440"/>
                  <a:pt x="73613" y="89664"/>
                  <a:pt x="73613" y="90223"/>
                </a:cubicBezTo>
                <a:cubicBezTo>
                  <a:pt x="73053" y="90223"/>
                  <a:pt x="73277" y="90559"/>
                  <a:pt x="73053" y="90783"/>
                </a:cubicBezTo>
                <a:cubicBezTo>
                  <a:pt x="72717" y="90559"/>
                  <a:pt x="72492" y="90223"/>
                  <a:pt x="71932" y="90223"/>
                </a:cubicBezTo>
                <a:cubicBezTo>
                  <a:pt x="71372" y="90223"/>
                  <a:pt x="71596" y="90223"/>
                  <a:pt x="71372" y="90223"/>
                </a:cubicBezTo>
                <a:cubicBezTo>
                  <a:pt x="71372" y="90783"/>
                  <a:pt x="71372" y="91343"/>
                  <a:pt x="71932" y="92462"/>
                </a:cubicBezTo>
                <a:cubicBezTo>
                  <a:pt x="71932" y="94253"/>
                  <a:pt x="71932" y="94813"/>
                  <a:pt x="71932" y="95373"/>
                </a:cubicBezTo>
                <a:cubicBezTo>
                  <a:pt x="72492" y="97052"/>
                  <a:pt x="71932" y="98171"/>
                  <a:pt x="71372" y="99291"/>
                </a:cubicBezTo>
                <a:cubicBezTo>
                  <a:pt x="69691" y="100522"/>
                  <a:pt x="69131" y="101641"/>
                  <a:pt x="69131" y="102201"/>
                </a:cubicBezTo>
                <a:cubicBezTo>
                  <a:pt x="68459" y="103320"/>
                  <a:pt x="69131" y="104440"/>
                  <a:pt x="69691" y="104440"/>
                </a:cubicBezTo>
                <a:cubicBezTo>
                  <a:pt x="69691" y="105000"/>
                  <a:pt x="69691" y="105671"/>
                  <a:pt x="69131" y="106231"/>
                </a:cubicBezTo>
                <a:cubicBezTo>
                  <a:pt x="68459" y="106791"/>
                  <a:pt x="68459" y="107350"/>
                  <a:pt x="68459" y="107910"/>
                </a:cubicBezTo>
                <a:cubicBezTo>
                  <a:pt x="68459" y="108246"/>
                  <a:pt x="68459" y="108470"/>
                  <a:pt x="68459" y="109029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2" name="Shape 1341"/>
          <p:cNvSpPr/>
          <p:nvPr userDrawn="1"/>
        </p:nvSpPr>
        <p:spPr>
          <a:xfrm>
            <a:off x="3900602" y="3404306"/>
            <a:ext cx="449400" cy="38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104" y="19925"/>
                </a:moveTo>
                <a:cubicBezTo>
                  <a:pt x="54528" y="19925"/>
                  <a:pt x="65952" y="19925"/>
                  <a:pt x="77376" y="19925"/>
                </a:cubicBezTo>
                <a:cubicBezTo>
                  <a:pt x="77376" y="16679"/>
                  <a:pt x="77376" y="13432"/>
                  <a:pt x="77376" y="10186"/>
                </a:cubicBezTo>
                <a:cubicBezTo>
                  <a:pt x="65952" y="10186"/>
                  <a:pt x="54528" y="10186"/>
                  <a:pt x="43104" y="10186"/>
                </a:cubicBezTo>
                <a:cubicBezTo>
                  <a:pt x="43104" y="13432"/>
                  <a:pt x="43104" y="16679"/>
                  <a:pt x="43104" y="19925"/>
                </a:cubicBezTo>
                <a:close/>
                <a:moveTo>
                  <a:pt x="119904" y="70186"/>
                </a:moveTo>
                <a:cubicBezTo>
                  <a:pt x="119904" y="82500"/>
                  <a:pt x="119904" y="94925"/>
                  <a:pt x="119904" y="107238"/>
                </a:cubicBezTo>
                <a:cubicBezTo>
                  <a:pt x="119904" y="110708"/>
                  <a:pt x="118944" y="113507"/>
                  <a:pt x="117024" y="116417"/>
                </a:cubicBezTo>
                <a:cubicBezTo>
                  <a:pt x="114528" y="118656"/>
                  <a:pt x="112128" y="119888"/>
                  <a:pt x="109152" y="119888"/>
                </a:cubicBezTo>
                <a:cubicBezTo>
                  <a:pt x="76320" y="119888"/>
                  <a:pt x="43584" y="119888"/>
                  <a:pt x="10752" y="119888"/>
                </a:cubicBezTo>
                <a:cubicBezTo>
                  <a:pt x="7776" y="119888"/>
                  <a:pt x="5376" y="118656"/>
                  <a:pt x="3456" y="116417"/>
                </a:cubicBezTo>
                <a:cubicBezTo>
                  <a:pt x="1440" y="113507"/>
                  <a:pt x="0" y="110708"/>
                  <a:pt x="0" y="107238"/>
                </a:cubicBezTo>
                <a:cubicBezTo>
                  <a:pt x="0" y="94925"/>
                  <a:pt x="0" y="82500"/>
                  <a:pt x="0" y="70186"/>
                </a:cubicBezTo>
                <a:cubicBezTo>
                  <a:pt x="14976" y="70186"/>
                  <a:pt x="30048" y="70186"/>
                  <a:pt x="45024" y="70186"/>
                </a:cubicBezTo>
                <a:cubicBezTo>
                  <a:pt x="45024" y="74328"/>
                  <a:pt x="45024" y="78582"/>
                  <a:pt x="45024" y="82723"/>
                </a:cubicBezTo>
                <a:cubicBezTo>
                  <a:pt x="45024" y="83843"/>
                  <a:pt x="45504" y="84962"/>
                  <a:pt x="46464" y="86194"/>
                </a:cubicBezTo>
                <a:cubicBezTo>
                  <a:pt x="47424" y="87313"/>
                  <a:pt x="48480" y="87313"/>
                  <a:pt x="49440" y="87313"/>
                </a:cubicBezTo>
                <a:cubicBezTo>
                  <a:pt x="56640" y="87313"/>
                  <a:pt x="63744" y="87313"/>
                  <a:pt x="70944" y="87313"/>
                </a:cubicBezTo>
                <a:cubicBezTo>
                  <a:pt x="71904" y="87313"/>
                  <a:pt x="72960" y="87313"/>
                  <a:pt x="73920" y="86194"/>
                </a:cubicBezTo>
                <a:cubicBezTo>
                  <a:pt x="74880" y="84962"/>
                  <a:pt x="74880" y="83843"/>
                  <a:pt x="74880" y="82723"/>
                </a:cubicBezTo>
                <a:cubicBezTo>
                  <a:pt x="74880" y="78582"/>
                  <a:pt x="74880" y="74328"/>
                  <a:pt x="74880" y="70186"/>
                </a:cubicBezTo>
                <a:cubicBezTo>
                  <a:pt x="89856" y="70186"/>
                  <a:pt x="104928" y="70186"/>
                  <a:pt x="119904" y="70186"/>
                </a:cubicBezTo>
                <a:close/>
                <a:moveTo>
                  <a:pt x="68544" y="70186"/>
                </a:moveTo>
                <a:cubicBezTo>
                  <a:pt x="68544" y="73432"/>
                  <a:pt x="68544" y="76679"/>
                  <a:pt x="68544" y="79925"/>
                </a:cubicBezTo>
                <a:cubicBezTo>
                  <a:pt x="62784" y="79925"/>
                  <a:pt x="57120" y="79925"/>
                  <a:pt x="51360" y="79925"/>
                </a:cubicBezTo>
                <a:cubicBezTo>
                  <a:pt x="51360" y="76679"/>
                  <a:pt x="51360" y="73432"/>
                  <a:pt x="51360" y="70186"/>
                </a:cubicBezTo>
                <a:cubicBezTo>
                  <a:pt x="57120" y="70186"/>
                  <a:pt x="62784" y="70186"/>
                  <a:pt x="68544" y="70186"/>
                </a:cubicBezTo>
                <a:close/>
                <a:moveTo>
                  <a:pt x="119904" y="32462"/>
                </a:moveTo>
                <a:cubicBezTo>
                  <a:pt x="119904" y="42537"/>
                  <a:pt x="119904" y="52611"/>
                  <a:pt x="119904" y="62798"/>
                </a:cubicBezTo>
                <a:cubicBezTo>
                  <a:pt x="79968" y="62798"/>
                  <a:pt x="39936" y="62798"/>
                  <a:pt x="0" y="62798"/>
                </a:cubicBezTo>
                <a:cubicBezTo>
                  <a:pt x="0" y="52611"/>
                  <a:pt x="0" y="42537"/>
                  <a:pt x="0" y="32462"/>
                </a:cubicBezTo>
                <a:cubicBezTo>
                  <a:pt x="0" y="29104"/>
                  <a:pt x="1440" y="26194"/>
                  <a:pt x="3456" y="23955"/>
                </a:cubicBezTo>
                <a:cubicBezTo>
                  <a:pt x="5376" y="21604"/>
                  <a:pt x="7776" y="19925"/>
                  <a:pt x="10752" y="19925"/>
                </a:cubicBezTo>
                <a:cubicBezTo>
                  <a:pt x="18624" y="19925"/>
                  <a:pt x="26400" y="19925"/>
                  <a:pt x="34272" y="19925"/>
                </a:cubicBezTo>
                <a:cubicBezTo>
                  <a:pt x="34272" y="15895"/>
                  <a:pt x="34272" y="11977"/>
                  <a:pt x="34272" y="7947"/>
                </a:cubicBezTo>
                <a:cubicBezTo>
                  <a:pt x="34272" y="5708"/>
                  <a:pt x="35232" y="3917"/>
                  <a:pt x="36192" y="2238"/>
                </a:cubicBezTo>
                <a:cubicBezTo>
                  <a:pt x="37632" y="1119"/>
                  <a:pt x="39168" y="0"/>
                  <a:pt x="40608" y="0"/>
                </a:cubicBezTo>
                <a:cubicBezTo>
                  <a:pt x="53472" y="0"/>
                  <a:pt x="66432" y="0"/>
                  <a:pt x="79296" y="0"/>
                </a:cubicBezTo>
                <a:cubicBezTo>
                  <a:pt x="81216" y="0"/>
                  <a:pt x="82752" y="1119"/>
                  <a:pt x="83712" y="2238"/>
                </a:cubicBezTo>
                <a:cubicBezTo>
                  <a:pt x="85152" y="3917"/>
                  <a:pt x="85632" y="5708"/>
                  <a:pt x="85632" y="7947"/>
                </a:cubicBezTo>
                <a:cubicBezTo>
                  <a:pt x="85632" y="11977"/>
                  <a:pt x="85632" y="15895"/>
                  <a:pt x="85632" y="19925"/>
                </a:cubicBezTo>
                <a:cubicBezTo>
                  <a:pt x="93504" y="19925"/>
                  <a:pt x="101280" y="19925"/>
                  <a:pt x="109152" y="19925"/>
                </a:cubicBezTo>
                <a:cubicBezTo>
                  <a:pt x="112128" y="19925"/>
                  <a:pt x="114528" y="21604"/>
                  <a:pt x="117024" y="23955"/>
                </a:cubicBezTo>
                <a:cubicBezTo>
                  <a:pt x="118944" y="26194"/>
                  <a:pt x="119904" y="29104"/>
                  <a:pt x="119904" y="32462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53925" y="986031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53925" y="2159697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453925" y="3333362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838575" y="985838"/>
            <a:ext cx="511175" cy="522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836609" y="2132826"/>
            <a:ext cx="511175" cy="522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869714" y="3336062"/>
            <a:ext cx="511175" cy="522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172065" y="745200"/>
            <a:ext cx="5787" cy="365299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85093" y="1756556"/>
            <a:ext cx="4386262" cy="6815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Title Page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362748" y="2710357"/>
            <a:ext cx="4624731" cy="722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" y="1609344"/>
            <a:ext cx="2077769" cy="18379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48" y="4534405"/>
            <a:ext cx="9144000" cy="6000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b="2536"/>
          <a:stretch/>
        </p:blipFill>
        <p:spPr>
          <a:xfrm>
            <a:off x="0" y="4545037"/>
            <a:ext cx="9144000" cy="5984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b="1718"/>
          <a:stretch/>
        </p:blipFill>
        <p:spPr>
          <a:xfrm>
            <a:off x="0" y="4540009"/>
            <a:ext cx="9144000" cy="6034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b="2007"/>
          <a:stretch/>
        </p:blipFill>
        <p:spPr>
          <a:xfrm>
            <a:off x="0" y="4541789"/>
            <a:ext cx="9144000" cy="6017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b="1124"/>
          <a:stretch/>
        </p:blipFill>
        <p:spPr>
          <a:xfrm>
            <a:off x="0" y="4542020"/>
            <a:ext cx="9144000" cy="5977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48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74F5697-F39B-4F26-B7B7-96487C4B46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688" y="148281"/>
            <a:ext cx="8048624" cy="5621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 baseline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Inside Page 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61118C-14E7-4008-A0DF-98FC2A7FA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7" y="828675"/>
            <a:ext cx="8048625" cy="3486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85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49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172065" y="745200"/>
            <a:ext cx="5787" cy="365299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96829" y="851031"/>
            <a:ext cx="1600771" cy="16007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798781" y="851031"/>
            <a:ext cx="1600771" cy="16007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798781" y="2747810"/>
            <a:ext cx="1600771" cy="160077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96829" y="2747810"/>
            <a:ext cx="1600771" cy="160077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" y="1609344"/>
            <a:ext cx="2077769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6556" y="2301732"/>
            <a:ext cx="5286597" cy="633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6556" y="3205370"/>
            <a:ext cx="4624731" cy="72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03090" y="2245743"/>
            <a:ext cx="5286597" cy="633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03090" y="2245743"/>
            <a:ext cx="5286597" cy="633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259635" y="3205370"/>
            <a:ext cx="4624731" cy="722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2781" y="2185817"/>
            <a:ext cx="5468937" cy="1230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7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1094" y="1155025"/>
            <a:ext cx="5468937" cy="223654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effectLst/>
              <a:latin typeface="Muli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.</a:t>
            </a:r>
            <a:endParaRPr lang="en-US" dirty="0"/>
          </a:p>
          <a:p>
            <a:pPr lvl="0"/>
            <a:endParaRPr lang="en-US" dirty="0"/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27531" y="3831374"/>
            <a:ext cx="4056062" cy="557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1094" y="1982558"/>
            <a:ext cx="5468937" cy="116422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. 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. 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.</a:t>
            </a:r>
          </a:p>
          <a:p>
            <a:pPr lvl="0"/>
            <a:endParaRPr lang="en-US" dirty="0">
              <a:effectLst/>
              <a:latin typeface="Muli" charset="0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27531" y="3678004"/>
            <a:ext cx="4056062" cy="557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37185" y="3319595"/>
            <a:ext cx="3636754" cy="1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734"/>
          <p:cNvSpPr/>
          <p:nvPr userDrawn="1"/>
        </p:nvSpPr>
        <p:spPr>
          <a:xfrm>
            <a:off x="4291562" y="1202925"/>
            <a:ext cx="528000" cy="48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505" y="72489"/>
                </a:moveTo>
                <a:cubicBezTo>
                  <a:pt x="54277" y="68963"/>
                  <a:pt x="56065" y="64946"/>
                  <a:pt x="56065" y="59951"/>
                </a:cubicBezTo>
                <a:cubicBezTo>
                  <a:pt x="56065" y="54955"/>
                  <a:pt x="54277" y="51036"/>
                  <a:pt x="51505" y="47510"/>
                </a:cubicBezTo>
                <a:cubicBezTo>
                  <a:pt x="48375" y="44473"/>
                  <a:pt x="44709" y="42514"/>
                  <a:pt x="40149" y="42514"/>
                </a:cubicBezTo>
                <a:cubicBezTo>
                  <a:pt x="35588" y="42514"/>
                  <a:pt x="31922" y="44473"/>
                  <a:pt x="28703" y="47510"/>
                </a:cubicBezTo>
                <a:cubicBezTo>
                  <a:pt x="25573" y="51036"/>
                  <a:pt x="24143" y="54955"/>
                  <a:pt x="24143" y="59951"/>
                </a:cubicBezTo>
                <a:cubicBezTo>
                  <a:pt x="24143" y="64946"/>
                  <a:pt x="25573" y="68963"/>
                  <a:pt x="28703" y="72489"/>
                </a:cubicBezTo>
                <a:cubicBezTo>
                  <a:pt x="31922" y="76016"/>
                  <a:pt x="35588" y="77485"/>
                  <a:pt x="40149" y="77485"/>
                </a:cubicBezTo>
                <a:cubicBezTo>
                  <a:pt x="44709" y="77485"/>
                  <a:pt x="48375" y="76016"/>
                  <a:pt x="51505" y="72489"/>
                </a:cubicBezTo>
                <a:close/>
                <a:moveTo>
                  <a:pt x="103994" y="94922"/>
                </a:moveTo>
                <a:cubicBezTo>
                  <a:pt x="103994" y="92473"/>
                  <a:pt x="103099" y="90416"/>
                  <a:pt x="101222" y="88946"/>
                </a:cubicBezTo>
                <a:cubicBezTo>
                  <a:pt x="99880" y="86987"/>
                  <a:pt x="98002" y="86497"/>
                  <a:pt x="95767" y="86497"/>
                </a:cubicBezTo>
                <a:cubicBezTo>
                  <a:pt x="93442" y="86497"/>
                  <a:pt x="91654" y="86987"/>
                  <a:pt x="90312" y="88946"/>
                </a:cubicBezTo>
                <a:cubicBezTo>
                  <a:pt x="88435" y="90416"/>
                  <a:pt x="87988" y="92473"/>
                  <a:pt x="87988" y="94922"/>
                </a:cubicBezTo>
                <a:cubicBezTo>
                  <a:pt x="87988" y="97469"/>
                  <a:pt x="88435" y="99428"/>
                  <a:pt x="90312" y="100995"/>
                </a:cubicBezTo>
                <a:cubicBezTo>
                  <a:pt x="91654" y="102955"/>
                  <a:pt x="93442" y="103934"/>
                  <a:pt x="95767" y="103934"/>
                </a:cubicBezTo>
                <a:cubicBezTo>
                  <a:pt x="98002" y="103934"/>
                  <a:pt x="99880" y="102955"/>
                  <a:pt x="101669" y="100995"/>
                </a:cubicBezTo>
                <a:cubicBezTo>
                  <a:pt x="103099" y="99428"/>
                  <a:pt x="103994" y="97469"/>
                  <a:pt x="103994" y="94922"/>
                </a:cubicBezTo>
                <a:close/>
                <a:moveTo>
                  <a:pt x="103994" y="24979"/>
                </a:moveTo>
                <a:cubicBezTo>
                  <a:pt x="103994" y="22530"/>
                  <a:pt x="103099" y="20571"/>
                  <a:pt x="101222" y="19004"/>
                </a:cubicBezTo>
                <a:cubicBezTo>
                  <a:pt x="99880" y="17044"/>
                  <a:pt x="98002" y="16555"/>
                  <a:pt x="95767" y="16555"/>
                </a:cubicBezTo>
                <a:cubicBezTo>
                  <a:pt x="93442" y="16555"/>
                  <a:pt x="91654" y="17044"/>
                  <a:pt x="90312" y="19004"/>
                </a:cubicBezTo>
                <a:cubicBezTo>
                  <a:pt x="88435" y="20571"/>
                  <a:pt x="87988" y="22530"/>
                  <a:pt x="87988" y="24979"/>
                </a:cubicBezTo>
                <a:cubicBezTo>
                  <a:pt x="87988" y="27526"/>
                  <a:pt x="88435" y="29485"/>
                  <a:pt x="90312" y="31542"/>
                </a:cubicBezTo>
                <a:cubicBezTo>
                  <a:pt x="91654" y="33012"/>
                  <a:pt x="93442" y="33991"/>
                  <a:pt x="95767" y="33991"/>
                </a:cubicBezTo>
                <a:cubicBezTo>
                  <a:pt x="98002" y="33991"/>
                  <a:pt x="99880" y="33012"/>
                  <a:pt x="101669" y="31542"/>
                </a:cubicBezTo>
                <a:cubicBezTo>
                  <a:pt x="103099" y="29485"/>
                  <a:pt x="103994" y="27526"/>
                  <a:pt x="103994" y="24979"/>
                </a:cubicBezTo>
                <a:close/>
                <a:moveTo>
                  <a:pt x="79761" y="53975"/>
                </a:moveTo>
                <a:cubicBezTo>
                  <a:pt x="79761" y="58187"/>
                  <a:pt x="79761" y="62302"/>
                  <a:pt x="79761" y="66514"/>
                </a:cubicBezTo>
                <a:cubicBezTo>
                  <a:pt x="79761" y="67004"/>
                  <a:pt x="79761" y="67493"/>
                  <a:pt x="79314" y="67983"/>
                </a:cubicBezTo>
                <a:cubicBezTo>
                  <a:pt x="79046" y="68179"/>
                  <a:pt x="78867" y="68473"/>
                  <a:pt x="78420" y="68473"/>
                </a:cubicBezTo>
                <a:cubicBezTo>
                  <a:pt x="75201" y="68963"/>
                  <a:pt x="72071" y="69453"/>
                  <a:pt x="68852" y="69942"/>
                </a:cubicBezTo>
                <a:cubicBezTo>
                  <a:pt x="68405" y="72000"/>
                  <a:pt x="67511" y="73469"/>
                  <a:pt x="67064" y="75428"/>
                </a:cubicBezTo>
                <a:cubicBezTo>
                  <a:pt x="68405" y="77485"/>
                  <a:pt x="70193" y="79934"/>
                  <a:pt x="72518" y="82971"/>
                </a:cubicBezTo>
                <a:cubicBezTo>
                  <a:pt x="72965" y="83461"/>
                  <a:pt x="72965" y="83951"/>
                  <a:pt x="72965" y="84440"/>
                </a:cubicBezTo>
                <a:cubicBezTo>
                  <a:pt x="72965" y="84930"/>
                  <a:pt x="72965" y="85420"/>
                  <a:pt x="72518" y="86008"/>
                </a:cubicBezTo>
                <a:cubicBezTo>
                  <a:pt x="71624" y="86987"/>
                  <a:pt x="69746" y="89436"/>
                  <a:pt x="67511" y="91983"/>
                </a:cubicBezTo>
                <a:cubicBezTo>
                  <a:pt x="64739" y="94432"/>
                  <a:pt x="63397" y="96000"/>
                  <a:pt x="62503" y="96000"/>
                </a:cubicBezTo>
                <a:cubicBezTo>
                  <a:pt x="62056" y="96000"/>
                  <a:pt x="61520" y="96000"/>
                  <a:pt x="61073" y="95412"/>
                </a:cubicBezTo>
                <a:cubicBezTo>
                  <a:pt x="58658" y="93453"/>
                  <a:pt x="56244" y="91493"/>
                  <a:pt x="53830" y="89436"/>
                </a:cubicBezTo>
                <a:cubicBezTo>
                  <a:pt x="52488" y="90416"/>
                  <a:pt x="50611" y="91004"/>
                  <a:pt x="49269" y="91493"/>
                </a:cubicBezTo>
                <a:cubicBezTo>
                  <a:pt x="48822" y="96489"/>
                  <a:pt x="48375" y="99918"/>
                  <a:pt x="47928" y="101975"/>
                </a:cubicBezTo>
                <a:cubicBezTo>
                  <a:pt x="47391" y="102955"/>
                  <a:pt x="46944" y="103934"/>
                  <a:pt x="46050" y="103934"/>
                </a:cubicBezTo>
                <a:cubicBezTo>
                  <a:pt x="42116" y="103934"/>
                  <a:pt x="38181" y="103934"/>
                  <a:pt x="34247" y="103934"/>
                </a:cubicBezTo>
                <a:cubicBezTo>
                  <a:pt x="33710" y="103934"/>
                  <a:pt x="33263" y="103444"/>
                  <a:pt x="32816" y="102955"/>
                </a:cubicBezTo>
                <a:cubicBezTo>
                  <a:pt x="32727" y="102661"/>
                  <a:pt x="32369" y="102465"/>
                  <a:pt x="32369" y="101975"/>
                </a:cubicBezTo>
                <a:cubicBezTo>
                  <a:pt x="31922" y="98448"/>
                  <a:pt x="31475" y="94922"/>
                  <a:pt x="31028" y="91493"/>
                </a:cubicBezTo>
                <a:cubicBezTo>
                  <a:pt x="29687" y="91004"/>
                  <a:pt x="27809" y="90416"/>
                  <a:pt x="26467" y="89436"/>
                </a:cubicBezTo>
                <a:cubicBezTo>
                  <a:pt x="24053" y="91493"/>
                  <a:pt x="21549" y="93453"/>
                  <a:pt x="19135" y="95412"/>
                </a:cubicBezTo>
                <a:cubicBezTo>
                  <a:pt x="18688" y="96000"/>
                  <a:pt x="18241" y="96000"/>
                  <a:pt x="17794" y="96000"/>
                </a:cubicBezTo>
                <a:cubicBezTo>
                  <a:pt x="17347" y="96000"/>
                  <a:pt x="16900" y="96000"/>
                  <a:pt x="16453" y="95412"/>
                </a:cubicBezTo>
                <a:cubicBezTo>
                  <a:pt x="10461" y="89436"/>
                  <a:pt x="7332" y="86008"/>
                  <a:pt x="7332" y="84440"/>
                </a:cubicBezTo>
                <a:cubicBezTo>
                  <a:pt x="7332" y="83951"/>
                  <a:pt x="7600" y="83755"/>
                  <a:pt x="7779" y="83461"/>
                </a:cubicBezTo>
                <a:cubicBezTo>
                  <a:pt x="8226" y="82481"/>
                  <a:pt x="9120" y="81502"/>
                  <a:pt x="10461" y="79444"/>
                </a:cubicBezTo>
                <a:cubicBezTo>
                  <a:pt x="11892" y="77975"/>
                  <a:pt x="12786" y="76506"/>
                  <a:pt x="13233" y="75428"/>
                </a:cubicBezTo>
                <a:cubicBezTo>
                  <a:pt x="12339" y="73469"/>
                  <a:pt x="11892" y="71510"/>
                  <a:pt x="11445" y="69942"/>
                </a:cubicBezTo>
                <a:cubicBezTo>
                  <a:pt x="8226" y="69453"/>
                  <a:pt x="5007" y="68963"/>
                  <a:pt x="1788" y="68473"/>
                </a:cubicBezTo>
                <a:cubicBezTo>
                  <a:pt x="1341" y="67983"/>
                  <a:pt x="894" y="67983"/>
                  <a:pt x="447" y="67493"/>
                </a:cubicBezTo>
                <a:cubicBezTo>
                  <a:pt x="447" y="67004"/>
                  <a:pt x="0" y="67004"/>
                  <a:pt x="0" y="66514"/>
                </a:cubicBezTo>
                <a:cubicBezTo>
                  <a:pt x="0" y="62204"/>
                  <a:pt x="0" y="57795"/>
                  <a:pt x="0" y="53485"/>
                </a:cubicBezTo>
                <a:cubicBezTo>
                  <a:pt x="0" y="52995"/>
                  <a:pt x="268" y="52800"/>
                  <a:pt x="447" y="52506"/>
                </a:cubicBezTo>
                <a:cubicBezTo>
                  <a:pt x="894" y="52016"/>
                  <a:pt x="1341" y="51526"/>
                  <a:pt x="1788" y="51526"/>
                </a:cubicBezTo>
                <a:cubicBezTo>
                  <a:pt x="5007" y="51036"/>
                  <a:pt x="8226" y="50546"/>
                  <a:pt x="11445" y="49959"/>
                </a:cubicBezTo>
                <a:cubicBezTo>
                  <a:pt x="11892" y="48489"/>
                  <a:pt x="12339" y="46530"/>
                  <a:pt x="13233" y="44963"/>
                </a:cubicBezTo>
                <a:cubicBezTo>
                  <a:pt x="11892" y="42514"/>
                  <a:pt x="10014" y="39967"/>
                  <a:pt x="7779" y="37028"/>
                </a:cubicBezTo>
                <a:cubicBezTo>
                  <a:pt x="7332" y="36538"/>
                  <a:pt x="7332" y="36048"/>
                  <a:pt x="7332" y="35559"/>
                </a:cubicBezTo>
                <a:cubicBezTo>
                  <a:pt x="7332" y="34971"/>
                  <a:pt x="7332" y="34481"/>
                  <a:pt x="7779" y="33991"/>
                </a:cubicBezTo>
                <a:cubicBezTo>
                  <a:pt x="8673" y="33012"/>
                  <a:pt x="10461" y="31053"/>
                  <a:pt x="12786" y="28016"/>
                </a:cubicBezTo>
                <a:cubicBezTo>
                  <a:pt x="15469" y="25567"/>
                  <a:pt x="16900" y="24000"/>
                  <a:pt x="17794" y="24000"/>
                </a:cubicBezTo>
                <a:cubicBezTo>
                  <a:pt x="18241" y="24000"/>
                  <a:pt x="18688" y="24000"/>
                  <a:pt x="19135" y="24489"/>
                </a:cubicBezTo>
                <a:cubicBezTo>
                  <a:pt x="21460" y="26546"/>
                  <a:pt x="23695" y="28506"/>
                  <a:pt x="26020" y="30563"/>
                </a:cubicBezTo>
                <a:cubicBezTo>
                  <a:pt x="27809" y="29975"/>
                  <a:pt x="29150" y="28995"/>
                  <a:pt x="31028" y="28506"/>
                </a:cubicBezTo>
                <a:cubicBezTo>
                  <a:pt x="31475" y="23510"/>
                  <a:pt x="31922" y="19983"/>
                  <a:pt x="32369" y="18024"/>
                </a:cubicBezTo>
                <a:cubicBezTo>
                  <a:pt x="32816" y="17044"/>
                  <a:pt x="33263" y="16555"/>
                  <a:pt x="34247" y="16555"/>
                </a:cubicBezTo>
                <a:cubicBezTo>
                  <a:pt x="38181" y="16555"/>
                  <a:pt x="42116" y="16555"/>
                  <a:pt x="46050" y="16555"/>
                </a:cubicBezTo>
                <a:cubicBezTo>
                  <a:pt x="46497" y="16555"/>
                  <a:pt x="46497" y="16555"/>
                  <a:pt x="46944" y="17044"/>
                </a:cubicBezTo>
                <a:cubicBezTo>
                  <a:pt x="47391" y="17044"/>
                  <a:pt x="47928" y="17534"/>
                  <a:pt x="47928" y="18024"/>
                </a:cubicBezTo>
                <a:cubicBezTo>
                  <a:pt x="48375" y="21551"/>
                  <a:pt x="48822" y="24979"/>
                  <a:pt x="49269" y="28506"/>
                </a:cubicBezTo>
                <a:cubicBezTo>
                  <a:pt x="50611" y="28995"/>
                  <a:pt x="51952" y="29485"/>
                  <a:pt x="53830" y="30563"/>
                </a:cubicBezTo>
                <a:cubicBezTo>
                  <a:pt x="56244" y="28506"/>
                  <a:pt x="58658" y="26546"/>
                  <a:pt x="61073" y="24489"/>
                </a:cubicBezTo>
                <a:cubicBezTo>
                  <a:pt x="61520" y="24000"/>
                  <a:pt x="62056" y="24000"/>
                  <a:pt x="62503" y="24000"/>
                </a:cubicBezTo>
                <a:cubicBezTo>
                  <a:pt x="62950" y="24000"/>
                  <a:pt x="63397" y="24489"/>
                  <a:pt x="63845" y="24489"/>
                </a:cubicBezTo>
                <a:cubicBezTo>
                  <a:pt x="69746" y="30563"/>
                  <a:pt x="72518" y="34481"/>
                  <a:pt x="72518" y="35559"/>
                </a:cubicBezTo>
                <a:cubicBezTo>
                  <a:pt x="72518" y="36048"/>
                  <a:pt x="72518" y="36538"/>
                  <a:pt x="72071" y="37028"/>
                </a:cubicBezTo>
                <a:cubicBezTo>
                  <a:pt x="71624" y="37518"/>
                  <a:pt x="70640" y="38987"/>
                  <a:pt x="69746" y="40555"/>
                </a:cubicBezTo>
                <a:cubicBezTo>
                  <a:pt x="68405" y="42514"/>
                  <a:pt x="67511" y="43493"/>
                  <a:pt x="67064" y="44473"/>
                </a:cubicBezTo>
                <a:cubicBezTo>
                  <a:pt x="67958" y="47020"/>
                  <a:pt x="68405" y="48489"/>
                  <a:pt x="68852" y="49959"/>
                </a:cubicBezTo>
                <a:cubicBezTo>
                  <a:pt x="72071" y="50644"/>
                  <a:pt x="75201" y="51330"/>
                  <a:pt x="78420" y="52016"/>
                </a:cubicBezTo>
                <a:cubicBezTo>
                  <a:pt x="78867" y="52016"/>
                  <a:pt x="79314" y="52016"/>
                  <a:pt x="79314" y="52506"/>
                </a:cubicBezTo>
                <a:cubicBezTo>
                  <a:pt x="79761" y="52995"/>
                  <a:pt x="79761" y="53485"/>
                  <a:pt x="79761" y="53975"/>
                </a:cubicBezTo>
                <a:close/>
                <a:moveTo>
                  <a:pt x="119910" y="89926"/>
                </a:moveTo>
                <a:cubicBezTo>
                  <a:pt x="119910" y="93257"/>
                  <a:pt x="119910" y="96587"/>
                  <a:pt x="119910" y="99918"/>
                </a:cubicBezTo>
                <a:cubicBezTo>
                  <a:pt x="119910" y="100408"/>
                  <a:pt x="116780" y="100995"/>
                  <a:pt x="110342" y="101975"/>
                </a:cubicBezTo>
                <a:cubicBezTo>
                  <a:pt x="109895" y="102955"/>
                  <a:pt x="109448" y="104424"/>
                  <a:pt x="108554" y="105404"/>
                </a:cubicBezTo>
                <a:cubicBezTo>
                  <a:pt x="110789" y="110400"/>
                  <a:pt x="111684" y="113436"/>
                  <a:pt x="111684" y="114906"/>
                </a:cubicBezTo>
                <a:cubicBezTo>
                  <a:pt x="111684" y="115102"/>
                  <a:pt x="111684" y="114906"/>
                  <a:pt x="111684" y="115395"/>
                </a:cubicBezTo>
                <a:cubicBezTo>
                  <a:pt x="106676" y="118432"/>
                  <a:pt x="106587" y="118432"/>
                  <a:pt x="103994" y="119902"/>
                </a:cubicBezTo>
                <a:cubicBezTo>
                  <a:pt x="103546" y="119902"/>
                  <a:pt x="102563" y="118922"/>
                  <a:pt x="100774" y="116963"/>
                </a:cubicBezTo>
                <a:cubicBezTo>
                  <a:pt x="99433" y="114906"/>
                  <a:pt x="98539" y="113436"/>
                  <a:pt x="97555" y="112457"/>
                </a:cubicBezTo>
                <a:cubicBezTo>
                  <a:pt x="96661" y="112457"/>
                  <a:pt x="96214" y="112457"/>
                  <a:pt x="95767" y="112457"/>
                </a:cubicBezTo>
                <a:cubicBezTo>
                  <a:pt x="95320" y="112457"/>
                  <a:pt x="94873" y="112457"/>
                  <a:pt x="93979" y="112457"/>
                </a:cubicBezTo>
                <a:cubicBezTo>
                  <a:pt x="93442" y="113436"/>
                  <a:pt x="92101" y="114906"/>
                  <a:pt x="90760" y="116963"/>
                </a:cubicBezTo>
                <a:cubicBezTo>
                  <a:pt x="89418" y="118922"/>
                  <a:pt x="88882" y="118922"/>
                  <a:pt x="87988" y="119902"/>
                </a:cubicBezTo>
                <a:cubicBezTo>
                  <a:pt x="85394" y="118432"/>
                  <a:pt x="85305" y="118432"/>
                  <a:pt x="80298" y="115395"/>
                </a:cubicBezTo>
                <a:cubicBezTo>
                  <a:pt x="79761" y="114906"/>
                  <a:pt x="79940" y="115102"/>
                  <a:pt x="79761" y="114906"/>
                </a:cubicBezTo>
                <a:cubicBezTo>
                  <a:pt x="79761" y="113436"/>
                  <a:pt x="81192" y="110400"/>
                  <a:pt x="82980" y="105404"/>
                </a:cubicBezTo>
                <a:cubicBezTo>
                  <a:pt x="82533" y="104424"/>
                  <a:pt x="81639" y="102955"/>
                  <a:pt x="81192" y="101975"/>
                </a:cubicBezTo>
                <a:cubicBezTo>
                  <a:pt x="75201" y="100995"/>
                  <a:pt x="72071" y="100408"/>
                  <a:pt x="72071" y="99918"/>
                </a:cubicBezTo>
                <a:cubicBezTo>
                  <a:pt x="72071" y="96587"/>
                  <a:pt x="72071" y="93257"/>
                  <a:pt x="72071" y="89926"/>
                </a:cubicBezTo>
                <a:cubicBezTo>
                  <a:pt x="72071" y="89436"/>
                  <a:pt x="75201" y="88946"/>
                  <a:pt x="81192" y="87967"/>
                </a:cubicBezTo>
                <a:cubicBezTo>
                  <a:pt x="81639" y="86987"/>
                  <a:pt x="82533" y="85420"/>
                  <a:pt x="82980" y="84440"/>
                </a:cubicBezTo>
                <a:cubicBezTo>
                  <a:pt x="81192" y="79444"/>
                  <a:pt x="79761" y="76506"/>
                  <a:pt x="79761" y="74938"/>
                </a:cubicBezTo>
                <a:cubicBezTo>
                  <a:pt x="79940" y="74840"/>
                  <a:pt x="79761" y="74938"/>
                  <a:pt x="80298" y="74448"/>
                </a:cubicBezTo>
                <a:cubicBezTo>
                  <a:pt x="81013" y="74155"/>
                  <a:pt x="81192" y="73959"/>
                  <a:pt x="82533" y="73469"/>
                </a:cubicBezTo>
                <a:cubicBezTo>
                  <a:pt x="83427" y="72489"/>
                  <a:pt x="84858" y="71510"/>
                  <a:pt x="86199" y="71020"/>
                </a:cubicBezTo>
                <a:cubicBezTo>
                  <a:pt x="87093" y="70530"/>
                  <a:pt x="87362" y="70334"/>
                  <a:pt x="87988" y="69942"/>
                </a:cubicBezTo>
                <a:cubicBezTo>
                  <a:pt x="88882" y="71020"/>
                  <a:pt x="89418" y="71020"/>
                  <a:pt x="90760" y="72979"/>
                </a:cubicBezTo>
                <a:cubicBezTo>
                  <a:pt x="92101" y="74938"/>
                  <a:pt x="93442" y="76506"/>
                  <a:pt x="93979" y="77485"/>
                </a:cubicBezTo>
                <a:cubicBezTo>
                  <a:pt x="94873" y="77485"/>
                  <a:pt x="95320" y="77485"/>
                  <a:pt x="95767" y="77485"/>
                </a:cubicBezTo>
                <a:cubicBezTo>
                  <a:pt x="96214" y="77485"/>
                  <a:pt x="96661" y="77485"/>
                  <a:pt x="97555" y="77485"/>
                </a:cubicBezTo>
                <a:cubicBezTo>
                  <a:pt x="99880" y="74448"/>
                  <a:pt x="101669" y="72000"/>
                  <a:pt x="103546" y="69942"/>
                </a:cubicBezTo>
                <a:cubicBezTo>
                  <a:pt x="103636" y="69942"/>
                  <a:pt x="103815" y="69942"/>
                  <a:pt x="103994" y="69942"/>
                </a:cubicBezTo>
                <a:cubicBezTo>
                  <a:pt x="106587" y="71510"/>
                  <a:pt x="106676" y="71510"/>
                  <a:pt x="111684" y="74448"/>
                </a:cubicBezTo>
                <a:cubicBezTo>
                  <a:pt x="111684" y="74938"/>
                  <a:pt x="111684" y="74840"/>
                  <a:pt x="111684" y="74938"/>
                </a:cubicBezTo>
                <a:cubicBezTo>
                  <a:pt x="111684" y="76506"/>
                  <a:pt x="110789" y="79444"/>
                  <a:pt x="108554" y="84440"/>
                </a:cubicBezTo>
                <a:cubicBezTo>
                  <a:pt x="109448" y="85420"/>
                  <a:pt x="109895" y="86987"/>
                  <a:pt x="110342" y="87967"/>
                </a:cubicBezTo>
                <a:cubicBezTo>
                  <a:pt x="116780" y="88946"/>
                  <a:pt x="119910" y="89436"/>
                  <a:pt x="119910" y="89926"/>
                </a:cubicBezTo>
                <a:close/>
                <a:moveTo>
                  <a:pt x="119910" y="20571"/>
                </a:moveTo>
                <a:cubicBezTo>
                  <a:pt x="119910" y="23706"/>
                  <a:pt x="119910" y="26840"/>
                  <a:pt x="119910" y="29975"/>
                </a:cubicBezTo>
                <a:cubicBezTo>
                  <a:pt x="119910" y="30563"/>
                  <a:pt x="116780" y="31542"/>
                  <a:pt x="110342" y="32032"/>
                </a:cubicBezTo>
                <a:cubicBezTo>
                  <a:pt x="109895" y="33012"/>
                  <a:pt x="109448" y="34481"/>
                  <a:pt x="108554" y="35559"/>
                </a:cubicBezTo>
                <a:cubicBezTo>
                  <a:pt x="110789" y="40555"/>
                  <a:pt x="111684" y="43983"/>
                  <a:pt x="111684" y="44963"/>
                </a:cubicBezTo>
                <a:cubicBezTo>
                  <a:pt x="111684" y="45159"/>
                  <a:pt x="111684" y="45355"/>
                  <a:pt x="111684" y="45551"/>
                </a:cubicBezTo>
                <a:cubicBezTo>
                  <a:pt x="106676" y="48489"/>
                  <a:pt x="106587" y="48881"/>
                  <a:pt x="103994" y="50546"/>
                </a:cubicBezTo>
                <a:cubicBezTo>
                  <a:pt x="103546" y="50546"/>
                  <a:pt x="102563" y="48979"/>
                  <a:pt x="100774" y="47020"/>
                </a:cubicBezTo>
                <a:cubicBezTo>
                  <a:pt x="99433" y="44963"/>
                  <a:pt x="98539" y="43493"/>
                  <a:pt x="97555" y="42514"/>
                </a:cubicBezTo>
                <a:cubicBezTo>
                  <a:pt x="96661" y="42514"/>
                  <a:pt x="96214" y="42514"/>
                  <a:pt x="95767" y="42514"/>
                </a:cubicBezTo>
                <a:cubicBezTo>
                  <a:pt x="95320" y="42514"/>
                  <a:pt x="94873" y="42514"/>
                  <a:pt x="93979" y="42514"/>
                </a:cubicBezTo>
                <a:cubicBezTo>
                  <a:pt x="93442" y="43493"/>
                  <a:pt x="92101" y="44963"/>
                  <a:pt x="90760" y="47020"/>
                </a:cubicBezTo>
                <a:cubicBezTo>
                  <a:pt x="89418" y="48979"/>
                  <a:pt x="88882" y="49371"/>
                  <a:pt x="87988" y="50546"/>
                </a:cubicBezTo>
                <a:cubicBezTo>
                  <a:pt x="85394" y="48881"/>
                  <a:pt x="85305" y="48489"/>
                  <a:pt x="80298" y="45551"/>
                </a:cubicBezTo>
                <a:cubicBezTo>
                  <a:pt x="79761" y="45551"/>
                  <a:pt x="79940" y="45159"/>
                  <a:pt x="79761" y="44963"/>
                </a:cubicBezTo>
                <a:cubicBezTo>
                  <a:pt x="79761" y="43983"/>
                  <a:pt x="81192" y="40555"/>
                  <a:pt x="82980" y="35559"/>
                </a:cubicBezTo>
                <a:cubicBezTo>
                  <a:pt x="82533" y="34481"/>
                  <a:pt x="81639" y="33012"/>
                  <a:pt x="81192" y="32032"/>
                </a:cubicBezTo>
                <a:cubicBezTo>
                  <a:pt x="75201" y="31542"/>
                  <a:pt x="72071" y="30563"/>
                  <a:pt x="72071" y="29975"/>
                </a:cubicBezTo>
                <a:cubicBezTo>
                  <a:pt x="72071" y="26840"/>
                  <a:pt x="72071" y="23706"/>
                  <a:pt x="72071" y="20571"/>
                </a:cubicBezTo>
                <a:cubicBezTo>
                  <a:pt x="72071" y="19493"/>
                  <a:pt x="75201" y="19004"/>
                  <a:pt x="81192" y="18024"/>
                </a:cubicBezTo>
                <a:cubicBezTo>
                  <a:pt x="81639" y="17044"/>
                  <a:pt x="82533" y="15575"/>
                  <a:pt x="82980" y="14497"/>
                </a:cubicBezTo>
                <a:cubicBezTo>
                  <a:pt x="81192" y="9502"/>
                  <a:pt x="79761" y="6563"/>
                  <a:pt x="79761" y="4995"/>
                </a:cubicBezTo>
                <a:cubicBezTo>
                  <a:pt x="79940" y="4995"/>
                  <a:pt x="79761" y="4995"/>
                  <a:pt x="80298" y="4995"/>
                </a:cubicBezTo>
                <a:cubicBezTo>
                  <a:pt x="80298" y="4506"/>
                  <a:pt x="81192" y="4016"/>
                  <a:pt x="82533" y="3526"/>
                </a:cubicBezTo>
                <a:cubicBezTo>
                  <a:pt x="83427" y="2546"/>
                  <a:pt x="84858" y="2057"/>
                  <a:pt x="86199" y="1077"/>
                </a:cubicBezTo>
                <a:cubicBezTo>
                  <a:pt x="87093" y="587"/>
                  <a:pt x="87362" y="391"/>
                  <a:pt x="87988" y="0"/>
                </a:cubicBezTo>
                <a:cubicBezTo>
                  <a:pt x="88882" y="1077"/>
                  <a:pt x="89418" y="1077"/>
                  <a:pt x="90760" y="3036"/>
                </a:cubicBezTo>
                <a:cubicBezTo>
                  <a:pt x="92101" y="5583"/>
                  <a:pt x="93442" y="7053"/>
                  <a:pt x="93979" y="8032"/>
                </a:cubicBezTo>
                <a:cubicBezTo>
                  <a:pt x="94873" y="7542"/>
                  <a:pt x="95320" y="7542"/>
                  <a:pt x="95767" y="7542"/>
                </a:cubicBezTo>
                <a:cubicBezTo>
                  <a:pt x="96214" y="7542"/>
                  <a:pt x="96661" y="7542"/>
                  <a:pt x="97555" y="8032"/>
                </a:cubicBezTo>
                <a:cubicBezTo>
                  <a:pt x="99880" y="4506"/>
                  <a:pt x="101669" y="2057"/>
                  <a:pt x="103546" y="0"/>
                </a:cubicBezTo>
                <a:cubicBezTo>
                  <a:pt x="103636" y="0"/>
                  <a:pt x="103815" y="0"/>
                  <a:pt x="103994" y="0"/>
                </a:cubicBezTo>
                <a:cubicBezTo>
                  <a:pt x="106587" y="1665"/>
                  <a:pt x="106676" y="1567"/>
                  <a:pt x="111684" y="4995"/>
                </a:cubicBezTo>
                <a:lnTo>
                  <a:pt x="111684" y="4995"/>
                </a:lnTo>
                <a:cubicBezTo>
                  <a:pt x="111684" y="6563"/>
                  <a:pt x="110789" y="9502"/>
                  <a:pt x="108554" y="14497"/>
                </a:cubicBezTo>
                <a:cubicBezTo>
                  <a:pt x="109448" y="15575"/>
                  <a:pt x="109895" y="17044"/>
                  <a:pt x="110342" y="18024"/>
                </a:cubicBezTo>
                <a:cubicBezTo>
                  <a:pt x="116780" y="19004"/>
                  <a:pt x="119910" y="19493"/>
                  <a:pt x="119910" y="20571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115030" y="1133838"/>
            <a:ext cx="881063" cy="635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8174" y="4705975"/>
            <a:ext cx="561414" cy="262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50" y="4496184"/>
            <a:ext cx="1225296" cy="4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2" r:id="rId3"/>
    <p:sldLayoutId id="2147483670" r:id="rId4"/>
    <p:sldLayoutId id="2147483671" r:id="rId5"/>
    <p:sldLayoutId id="2147483679" r:id="rId6"/>
    <p:sldLayoutId id="2147483675" r:id="rId7"/>
    <p:sldLayoutId id="2147483676" r:id="rId8"/>
    <p:sldLayoutId id="2147483677" r:id="rId9"/>
    <p:sldLayoutId id="2147483662" r:id="rId10"/>
    <p:sldLayoutId id="2147483663" r:id="rId11"/>
    <p:sldLayoutId id="2147483664" r:id="rId12"/>
    <p:sldLayoutId id="2147483681" r:id="rId13"/>
    <p:sldLayoutId id="2147483665" r:id="rId14"/>
    <p:sldLayoutId id="2147483666" r:id="rId15"/>
    <p:sldLayoutId id="2147483667" r:id="rId16"/>
    <p:sldLayoutId id="2147483668" r:id="rId17"/>
    <p:sldLayoutId id="2147483673" r:id="rId18"/>
    <p:sldLayoutId id="2147483669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78" r:id="rId25"/>
    <p:sldLayoutId id="2147483688" r:id="rId26"/>
    <p:sldLayoutId id="2147483690" r:id="rId2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emf"/><Relationship Id="rId4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3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39373" y="1748649"/>
            <a:ext cx="4386262" cy="681510"/>
          </a:xfrm>
        </p:spPr>
        <p:txBody>
          <a:bodyPr/>
          <a:lstStyle/>
          <a:p>
            <a:r>
              <a:rPr lang="en-US" dirty="0"/>
              <a:t>Winning The War for Talent</a:t>
            </a:r>
          </a:p>
        </p:txBody>
      </p:sp>
    </p:spTree>
    <p:extLst>
      <p:ext uri="{BB962C8B-B14F-4D97-AF65-F5344CB8AC3E}">
        <p14:creationId xmlns:p14="http://schemas.microsoft.com/office/powerpoint/2010/main" val="95385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E7743-DA10-4C05-AFA0-D0A66682C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Metrics Focused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E01B8-B465-4198-935B-E2062283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0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78174" y="4718947"/>
            <a:ext cx="561414" cy="262713"/>
          </a:xfrm>
        </p:spPr>
        <p:txBody>
          <a:bodyPr/>
          <a:lstStyle/>
          <a:p>
            <a:fld id="{D7885A8B-C316-CB40-9600-3188E0E3AC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8" y="387906"/>
            <a:ext cx="5361332" cy="681510"/>
          </a:xfrm>
        </p:spPr>
        <p:txBody>
          <a:bodyPr/>
          <a:lstStyle/>
          <a:p>
            <a:pPr algn="l"/>
            <a:r>
              <a:rPr lang="en-US" sz="4400" b="1" dirty="0"/>
              <a:t>Recruiting</a:t>
            </a:r>
            <a:br>
              <a:rPr lang="en-US" sz="4000" dirty="0"/>
            </a:br>
            <a:r>
              <a:rPr lang="en-US" sz="2000" dirty="0"/>
              <a:t>Key Metrics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48" y="131443"/>
            <a:ext cx="1194437" cy="119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78522"/>
            <a:ext cx="12954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43" y="1755884"/>
            <a:ext cx="1447800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99" y="1755884"/>
            <a:ext cx="1447800" cy="1447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999" y="3339121"/>
            <a:ext cx="27432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Time to Fill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u="sng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Total # of Days Job is Open</a:t>
            </a:r>
            <a:b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Total # of Jobs Open</a:t>
            </a:r>
          </a:p>
          <a:p>
            <a:pPr algn="ctr"/>
            <a:endParaRPr lang="en-US" sz="14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= 42 Days*</a:t>
            </a:r>
            <a:b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*(SHRM)</a:t>
            </a:r>
            <a:endParaRPr lang="en-US" sz="14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190750"/>
            <a:ext cx="0" cy="2438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25443" y="3320094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Employee Referral Rate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u="sng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% Hired from Referrals</a:t>
            </a:r>
            <a:b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All Candidates Hired</a:t>
            </a:r>
          </a:p>
          <a:p>
            <a:pPr algn="ctr"/>
            <a:endParaRPr lang="en-US" sz="14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248400" y="2114550"/>
            <a:ext cx="0" cy="2438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69887" y="3320093"/>
            <a:ext cx="27432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Cost per Hire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u="sng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Total Internal/External Costs</a:t>
            </a:r>
            <a:b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Total Candidates Hired</a:t>
            </a:r>
          </a:p>
          <a:p>
            <a:pPr algn="ctr"/>
            <a:endParaRPr lang="en-US" sz="14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= $4,129 Days</a:t>
            </a:r>
            <a:b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*(SHRM)</a:t>
            </a:r>
            <a:endParaRPr lang="en-US" sz="14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8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3AE5EA-F2BB-44C9-8F3A-BCBC990F0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D283A4-1A0C-49D8-A6D9-4AA41D12B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97288"/>
              </p:ext>
            </p:extLst>
          </p:nvPr>
        </p:nvGraphicFramePr>
        <p:xfrm>
          <a:off x="322469" y="364434"/>
          <a:ext cx="8485809" cy="407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82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5132" y="-317949"/>
            <a:ext cx="914221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277315" y="481838"/>
            <a:ext cx="43929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400" b="1" dirty="0">
                <a:latin typeface="Muli" charset="0"/>
                <a:sym typeface="Nunito Sans"/>
              </a:rPr>
              <a:t>Recruiting </a:t>
            </a:r>
            <a:br>
              <a:rPr lang="en-US" sz="1800" b="1" dirty="0">
                <a:latin typeface="Nunito Sans"/>
                <a:sym typeface="Nunito Sans"/>
              </a:rPr>
            </a:br>
            <a:r>
              <a:rPr lang="en-US" sz="2000" dirty="0">
                <a:latin typeface="Muli" charset="0"/>
                <a:sym typeface="Nunito Sans"/>
              </a:rPr>
              <a:t>Optimizing Your Candidate Pipeline</a:t>
            </a:r>
          </a:p>
        </p:txBody>
      </p:sp>
      <p:sp>
        <p:nvSpPr>
          <p:cNvPr id="157" name="Google Shape;157;p25"/>
          <p:cNvSpPr txBox="1"/>
          <p:nvPr/>
        </p:nvSpPr>
        <p:spPr>
          <a:xfrm>
            <a:off x="215469" y="1512823"/>
            <a:ext cx="4621573" cy="22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Develop </a:t>
            </a: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an pipeline tracking mechanism</a:t>
            </a: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 in order to anticipate the productivity needs </a:t>
            </a:r>
            <a:b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from a</a:t>
            </a: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n HR </a:t>
            </a: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perspective (weekly, monthly, quarterly or annually).</a:t>
            </a: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Data can be calculated by a</a:t>
            </a: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n HR leader </a:t>
            </a: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or across the team.</a:t>
            </a:r>
          </a:p>
          <a:p>
            <a:pPr marL="158750" lvl="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</a:pPr>
            <a:endParaRPr lang="en"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Start benchmarking current state vs where you need to be.</a:t>
            </a:r>
            <a:b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</a:b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Provides a comparison of what’s needed vs current status.</a:t>
            </a: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76206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E7743-DA10-4C05-AFA0-D0A66682C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556" y="2301732"/>
            <a:ext cx="7678679" cy="633052"/>
          </a:xfrm>
        </p:spPr>
        <p:txBody>
          <a:bodyPr/>
          <a:lstStyle/>
          <a:p>
            <a:r>
              <a:rPr lang="en-US" dirty="0"/>
              <a:t>2. Strategize to Improve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E01B8-B465-4198-935B-E2062283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5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BC54C-7179-4E45-B8E8-F1B554475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76B676-1818-427C-9516-E6284CE5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846" y="87523"/>
            <a:ext cx="6612779" cy="681510"/>
          </a:xfrm>
        </p:spPr>
        <p:txBody>
          <a:bodyPr/>
          <a:lstStyle/>
          <a:p>
            <a:pPr algn="l"/>
            <a:r>
              <a:rPr lang="en-US" sz="4400" b="1" dirty="0"/>
              <a:t>Recruiting</a:t>
            </a:r>
            <a:br>
              <a:rPr lang="en-US" sz="4000" dirty="0"/>
            </a:br>
            <a:r>
              <a:rPr lang="en-US" sz="2000" dirty="0"/>
              <a:t>Time to Fill – Reduce by Understanding Your Funnel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7B2F2AC0-1294-4E05-A8A3-8A1682BE186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33296918"/>
                  </p:ext>
                </p:extLst>
              </p:nvPr>
            </p:nvGraphicFramePr>
            <p:xfrm>
              <a:off x="588992" y="1099211"/>
              <a:ext cx="7839392" cy="34742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7B2F2AC0-1294-4E05-A8A3-8A1682BE18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992" y="1099211"/>
                <a:ext cx="7839392" cy="347424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69518B8-2F8F-4A51-82E0-1C7D742BE335}"/>
              </a:ext>
            </a:extLst>
          </p:cNvPr>
          <p:cNvSpPr txBox="1"/>
          <p:nvPr/>
        </p:nvSpPr>
        <p:spPr>
          <a:xfrm>
            <a:off x="505060" y="4701845"/>
            <a:ext cx="3441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*SHRM Talent Management Benchmark 2017</a:t>
            </a:r>
          </a:p>
        </p:txBody>
      </p:sp>
    </p:spTree>
    <p:extLst>
      <p:ext uri="{BB962C8B-B14F-4D97-AF65-F5344CB8AC3E}">
        <p14:creationId xmlns:p14="http://schemas.microsoft.com/office/powerpoint/2010/main" val="171928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t="19" b="19"/>
          <a:stretch/>
        </p:blipFill>
        <p:spPr>
          <a:xfrm>
            <a:off x="433208" y="0"/>
            <a:ext cx="8375703" cy="471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206635" y="221180"/>
            <a:ext cx="6375277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400" b="1" dirty="0">
                <a:latin typeface="Muli" charset="0"/>
                <a:sym typeface="Nunito Sans"/>
              </a:rPr>
              <a:t>Sourcing Strategy </a:t>
            </a:r>
            <a:br>
              <a:rPr lang="en" sz="4400" b="1" dirty="0">
                <a:latin typeface="Muli" charset="0"/>
                <a:sym typeface="Nunito Sans"/>
              </a:rPr>
            </a:br>
            <a:r>
              <a:rPr lang="en-US" sz="1800" dirty="0">
                <a:latin typeface="Muli" charset="0"/>
                <a:sym typeface="Nunito Sans"/>
              </a:rPr>
              <a:t>What does your look like?</a:t>
            </a:r>
            <a:endParaRPr sz="4400" dirty="0">
              <a:latin typeface="Muli" charset="0"/>
              <a:sym typeface="Nunito Sans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337225" y="1595925"/>
            <a:ext cx="4707436" cy="22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Effective sourcing strategies should be equipped with targetedgoals as a percentage of hire.</a:t>
            </a: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Sync the percentage of budget spend in each area with targeted goals.</a:t>
            </a:r>
            <a:b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</a:b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" sz="1600" b="1" dirty="0">
                <a:latin typeface="Nunito Sans"/>
                <a:ea typeface="Nunito Sans"/>
                <a:cs typeface="Nunito Sans"/>
                <a:sym typeface="Nunito Sans"/>
              </a:rPr>
              <a:t>Example: </a:t>
            </a:r>
            <a:b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In FY19, Company A is targeting 35% of all </a:t>
            </a:r>
            <a:b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1600" dirty="0">
                <a:latin typeface="Nunito Sans"/>
                <a:ea typeface="Nunito Sans"/>
                <a:cs typeface="Nunito Sans"/>
                <a:sym typeface="Nunito Sans"/>
              </a:rPr>
              <a:t>hires to come from their </a:t>
            </a: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referral program.</a:t>
            </a: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94564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206635" y="221180"/>
            <a:ext cx="6375277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400" b="1" dirty="0">
                <a:latin typeface="Muli" charset="0"/>
                <a:sym typeface="Nunito Sans"/>
              </a:rPr>
              <a:t>Sourcing Strategy </a:t>
            </a:r>
            <a:br>
              <a:rPr lang="en" sz="4400" b="1" dirty="0">
                <a:latin typeface="Muli" charset="0"/>
                <a:sym typeface="Nunito Sans"/>
              </a:rPr>
            </a:br>
            <a:r>
              <a:rPr lang="en-US" sz="1800" dirty="0">
                <a:latin typeface="Muli" charset="0"/>
                <a:sym typeface="Nunito Sans"/>
              </a:rPr>
              <a:t>Leveraging Employee Referrals</a:t>
            </a:r>
            <a:endParaRPr sz="4400" dirty="0">
              <a:latin typeface="Muli" charset="0"/>
              <a:sym typeface="Nunito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34EC2C-093A-469E-A48E-716A51D34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00" y="1369392"/>
            <a:ext cx="5434508" cy="3548821"/>
          </a:xfrm>
          <a:prstGeom prst="rect">
            <a:avLst/>
          </a:prstGeom>
        </p:spPr>
      </p:pic>
      <p:sp>
        <p:nvSpPr>
          <p:cNvPr id="6" name="Google Shape;157;p25">
            <a:extLst>
              <a:ext uri="{FF2B5EF4-FFF2-40B4-BE49-F238E27FC236}">
                <a16:creationId xmlns:a16="http://schemas.microsoft.com/office/drawing/2014/main" id="{A21582DD-3618-4825-AA6E-7CD1EBE445F0}"/>
              </a:ext>
            </a:extLst>
          </p:cNvPr>
          <p:cNvSpPr txBox="1"/>
          <p:nvPr/>
        </p:nvSpPr>
        <p:spPr>
          <a:xfrm>
            <a:off x="215469" y="1512823"/>
            <a:ext cx="3155001" cy="22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Sourcing through referrals 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Employee bonus program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Easy sharing of jobs via social media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Scoreboards for top “sharers”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Significant opportunity to grow candidate pipeline</a:t>
            </a: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85AA6-6C12-484D-BC76-B4709D099C4F}"/>
              </a:ext>
            </a:extLst>
          </p:cNvPr>
          <p:cNvSpPr/>
          <p:nvPr/>
        </p:nvSpPr>
        <p:spPr>
          <a:xfrm>
            <a:off x="4726608" y="3268870"/>
            <a:ext cx="251791" cy="14047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8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206635" y="221180"/>
            <a:ext cx="831893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400" b="1" dirty="0">
                <a:latin typeface="Muli" charset="0"/>
                <a:sym typeface="Nunito Sans"/>
              </a:rPr>
              <a:t>Finding Passive Candidates</a:t>
            </a:r>
            <a:endParaRPr sz="4400" dirty="0">
              <a:latin typeface="Muli" charset="0"/>
              <a:sym typeface="Nunito Sans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279799" y="1118847"/>
            <a:ext cx="4707436" cy="22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How do you manage passive candidates?</a:t>
            </a:r>
          </a:p>
          <a:p>
            <a:pPr marL="501650" lvl="1">
              <a:buClr>
                <a:srgbClr val="6A7584"/>
              </a:buClr>
              <a:buSzPts val="1100"/>
            </a:pPr>
            <a:endParaRPr lang="en-US"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800100" lvl="1"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Your Database</a:t>
            </a:r>
          </a:p>
          <a:p>
            <a:pPr marL="800100" lvl="1"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LinkedIn</a:t>
            </a:r>
          </a:p>
          <a:p>
            <a:pPr marL="800100" lvl="1"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Talent Communities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Finding people is hard, how can you find them and create a compelling &amp; personal story that peaks interest?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Personalize your story – you’re marketing to your candidates.</a:t>
            </a:r>
            <a:endParaRPr sz="16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A3B890-5EE2-4811-9BF4-0D8ED399D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37" y="1031790"/>
            <a:ext cx="4154029" cy="34156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CC6AD4-CFD9-4CE7-887A-69750BB1FD07}"/>
              </a:ext>
            </a:extLst>
          </p:cNvPr>
          <p:cNvSpPr/>
          <p:nvPr/>
        </p:nvSpPr>
        <p:spPr>
          <a:xfrm>
            <a:off x="7142922" y="4492487"/>
            <a:ext cx="1856144" cy="406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10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BC54C-7179-4E45-B8E8-F1B554475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76B676-1818-427C-9516-E6284CE5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6612779" cy="681510"/>
          </a:xfrm>
        </p:spPr>
        <p:txBody>
          <a:bodyPr/>
          <a:lstStyle/>
          <a:p>
            <a:pPr algn="l"/>
            <a:r>
              <a:rPr lang="en-US" sz="4400" b="1" dirty="0"/>
              <a:t>Recruiting</a:t>
            </a:r>
            <a:br>
              <a:rPr lang="en-US" sz="4000" dirty="0"/>
            </a:br>
            <a:r>
              <a:rPr lang="en-US" sz="2000" dirty="0"/>
              <a:t>Cost per Hire – More Expensive Than You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05693-B771-4588-BF4D-1B6BCEE5AF71}"/>
              </a:ext>
            </a:extLst>
          </p:cNvPr>
          <p:cNvSpPr txBox="1"/>
          <p:nvPr/>
        </p:nvSpPr>
        <p:spPr>
          <a:xfrm>
            <a:off x="475853" y="2196523"/>
            <a:ext cx="3072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8DB"/>
                </a:solidFill>
                <a:latin typeface="Muli" panose="00000500000000000000" pitchFamily="2" charset="0"/>
              </a:rPr>
              <a:t>43%</a:t>
            </a:r>
            <a:r>
              <a:rPr lang="en-US" sz="6600" b="1" dirty="0">
                <a:latin typeface="Muli" panose="00000500000000000000" pitchFamily="2" charset="0"/>
              </a:rPr>
              <a:t> </a:t>
            </a:r>
          </a:p>
          <a:p>
            <a:pPr algn="ctr"/>
            <a:r>
              <a:rPr lang="en-US" sz="1200" dirty="0">
                <a:latin typeface="Muli" panose="00000500000000000000" pitchFamily="2" charset="0"/>
              </a:rPr>
              <a:t>of organizations don’t know their average Cost Per Hire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16AAF-E9E8-4684-9C62-39A664A49AF2}"/>
              </a:ext>
            </a:extLst>
          </p:cNvPr>
          <p:cNvCxnSpPr/>
          <p:nvPr/>
        </p:nvCxnSpPr>
        <p:spPr>
          <a:xfrm>
            <a:off x="4130402" y="2244522"/>
            <a:ext cx="32425" cy="2088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D2103C-7688-4660-A632-38C394517EE4}"/>
              </a:ext>
            </a:extLst>
          </p:cNvPr>
          <p:cNvSpPr/>
          <p:nvPr/>
        </p:nvSpPr>
        <p:spPr>
          <a:xfrm>
            <a:off x="4564904" y="3048674"/>
            <a:ext cx="706877" cy="10441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6C143C-F8D9-4952-B841-434D33225B21}"/>
              </a:ext>
            </a:extLst>
          </p:cNvPr>
          <p:cNvSpPr/>
          <p:nvPr/>
        </p:nvSpPr>
        <p:spPr>
          <a:xfrm>
            <a:off x="4564903" y="1803535"/>
            <a:ext cx="706877" cy="1245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40741-0773-4EEE-BA0C-E378AC7C82C6}"/>
              </a:ext>
            </a:extLst>
          </p:cNvPr>
          <p:cNvSpPr txBox="1"/>
          <p:nvPr/>
        </p:nvSpPr>
        <p:spPr>
          <a:xfrm>
            <a:off x="5900081" y="2471942"/>
            <a:ext cx="2880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98DB"/>
                </a:solidFill>
                <a:latin typeface="Muli" panose="00000500000000000000" pitchFamily="2" charset="0"/>
              </a:rPr>
              <a:t>42%</a:t>
            </a:r>
            <a:r>
              <a:rPr lang="en-US" sz="6000" b="1" dirty="0">
                <a:latin typeface="Muli" panose="00000500000000000000" pitchFamily="2" charset="0"/>
              </a:rPr>
              <a:t> </a:t>
            </a:r>
          </a:p>
          <a:p>
            <a:pPr algn="ctr"/>
            <a:r>
              <a:rPr lang="en-US" sz="1800" dirty="0">
                <a:latin typeface="Muli" panose="00000500000000000000" pitchFamily="2" charset="0"/>
              </a:rPr>
              <a:t>Report that their cost per hire is $5,000 of more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97D9A90-5E9B-401C-94F8-34DEA46123C8}"/>
              </a:ext>
            </a:extLst>
          </p:cNvPr>
          <p:cNvSpPr/>
          <p:nvPr/>
        </p:nvSpPr>
        <p:spPr>
          <a:xfrm rot="5400000">
            <a:off x="5604142" y="2839533"/>
            <a:ext cx="230223" cy="421532"/>
          </a:xfrm>
          <a:prstGeom prst="downArrow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1140"/>
          <a:stretch/>
        </p:blipFill>
        <p:spPr>
          <a:xfrm>
            <a:off x="6587882" y="777241"/>
            <a:ext cx="1867242" cy="189530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20314" y="2801388"/>
            <a:ext cx="24106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8DB"/>
                </a:solidFill>
                <a:latin typeface="Muli" panose="00000500000000000000" pitchFamily="2" charset="0"/>
              </a:rPr>
              <a:t>Tim Ruge</a:t>
            </a:r>
          </a:p>
          <a:p>
            <a:pPr algn="ctr"/>
            <a:r>
              <a:rPr lang="en-US" sz="1400" dirty="0"/>
              <a:t>Director of Product Marketing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174" y="135805"/>
            <a:ext cx="59643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About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1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Living in Cincinnati, OH. Originally from Washington, D.C.</a:t>
            </a:r>
            <a:br>
              <a:rPr lang="en-US" sz="1800" dirty="0"/>
            </a:b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Xavier University Marketing Advisory Board</a:t>
            </a:r>
            <a:br>
              <a:rPr lang="en-US" sz="1800" dirty="0"/>
            </a:b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Co-organizer of Flying Pig </a:t>
            </a:r>
            <a:r>
              <a:rPr lang="en-US" sz="1800" dirty="0" err="1"/>
              <a:t>PigAbilities</a:t>
            </a:r>
            <a:br>
              <a:rPr lang="en-US" sz="1800" dirty="0"/>
            </a:b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Helped start Green Diamond Gallery &amp; The Character and Courage Foundation in Montgomery, OH</a:t>
            </a:r>
            <a:br>
              <a:rPr lang="en-US" sz="1800" dirty="0"/>
            </a:b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Lead Product Marketing at Paycor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Partner with Product on Development of New Solutions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Market Research and Insights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Compliance Thought Leadership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HR Thought Leadership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Customer Experience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Co-creator of the HR Center of Excellence</a:t>
            </a:r>
          </a:p>
        </p:txBody>
      </p:sp>
    </p:spTree>
    <p:extLst>
      <p:ext uri="{BB962C8B-B14F-4D97-AF65-F5344CB8AC3E}">
        <p14:creationId xmlns:p14="http://schemas.microsoft.com/office/powerpoint/2010/main" val="105656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E7743-DA10-4C05-AFA0-D0A66682C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556" y="2301732"/>
            <a:ext cx="7678679" cy="633052"/>
          </a:xfrm>
        </p:spPr>
        <p:txBody>
          <a:bodyPr/>
          <a:lstStyle/>
          <a:p>
            <a:r>
              <a:rPr lang="en-US" dirty="0"/>
              <a:t>3. Empower Your Personas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E01B8-B465-4198-935B-E2062283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4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2C939F-8B46-4EAD-9689-50A8E5BEE647}"/>
              </a:ext>
            </a:extLst>
          </p:cNvPr>
          <p:cNvGrpSpPr/>
          <p:nvPr/>
        </p:nvGrpSpPr>
        <p:grpSpPr>
          <a:xfrm>
            <a:off x="7081607" y="1018178"/>
            <a:ext cx="1597657" cy="3204190"/>
            <a:chOff x="5685711" y="312054"/>
            <a:chExt cx="1597657" cy="32041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A148CF-7A68-4055-9A68-A2ABD8466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7402" y="378388"/>
              <a:ext cx="1408332" cy="30495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79200A-FB9E-473A-B224-8958E61F8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5711" y="312054"/>
              <a:ext cx="1597657" cy="3204190"/>
            </a:xfrm>
            <a:prstGeom prst="rect">
              <a:avLst/>
            </a:prstGeom>
          </p:spPr>
        </p:pic>
      </p:grpSp>
      <p:sp>
        <p:nvSpPr>
          <p:cNvPr id="146" name="Google Shape;146;p24"/>
          <p:cNvSpPr txBox="1"/>
          <p:nvPr/>
        </p:nvSpPr>
        <p:spPr>
          <a:xfrm>
            <a:off x="206635" y="221180"/>
            <a:ext cx="7819765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400" b="1" dirty="0">
                <a:latin typeface="Muli" charset="0"/>
                <a:sym typeface="Nunito Sans"/>
              </a:rPr>
              <a:t>Empowering Every Persona</a:t>
            </a:r>
            <a:br>
              <a:rPr lang="en" sz="4400" b="1" dirty="0">
                <a:latin typeface="Muli" charset="0"/>
                <a:sym typeface="Nunito Sans"/>
              </a:rPr>
            </a:br>
            <a:r>
              <a:rPr lang="en-US" sz="1800" dirty="0">
                <a:latin typeface="Muli" charset="0"/>
                <a:sym typeface="Nunito Sans"/>
              </a:rPr>
              <a:t>Nail Your Candidate and Internal Processes</a:t>
            </a:r>
            <a:endParaRPr sz="4400" dirty="0">
              <a:latin typeface="Muli" charset="0"/>
              <a:sym typeface="Nunito Sans"/>
            </a:endParaRPr>
          </a:p>
        </p:txBody>
      </p:sp>
      <p:sp>
        <p:nvSpPr>
          <p:cNvPr id="6" name="Google Shape;157;p25">
            <a:extLst>
              <a:ext uri="{FF2B5EF4-FFF2-40B4-BE49-F238E27FC236}">
                <a16:creationId xmlns:a16="http://schemas.microsoft.com/office/drawing/2014/main" id="{A21582DD-3618-4825-AA6E-7CD1EBE445F0}"/>
              </a:ext>
            </a:extLst>
          </p:cNvPr>
          <p:cNvSpPr txBox="1"/>
          <p:nvPr/>
        </p:nvSpPr>
        <p:spPr>
          <a:xfrm>
            <a:off x="215469" y="1512823"/>
            <a:ext cx="4511139" cy="22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When was the last time you tried applying for a position on your website?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Do you have a clear owner of recruiting inside of your business?</a:t>
            </a:r>
          </a:p>
          <a:p>
            <a:pPr marL="158750" lvl="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</a:pPr>
            <a:endParaRPr lang="en-US"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Do you understand who all has to be involved in the process of recruiting and hiring someone?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1600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1600" dirty="0">
                <a:latin typeface="Nunito Sans"/>
                <a:ea typeface="Nunito Sans"/>
                <a:cs typeface="Nunito Sans"/>
                <a:sym typeface="Nunito Sans"/>
              </a:rPr>
              <a:t>Are your hiring managers your allies?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85AA6-6C12-484D-BC76-B4709D099C4F}"/>
              </a:ext>
            </a:extLst>
          </p:cNvPr>
          <p:cNvSpPr/>
          <p:nvPr/>
        </p:nvSpPr>
        <p:spPr>
          <a:xfrm>
            <a:off x="4726608" y="3268870"/>
            <a:ext cx="251791" cy="14047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EC7B16-35B3-4DD9-A43A-B46D8ACCE422}"/>
              </a:ext>
            </a:extLst>
          </p:cNvPr>
          <p:cNvGrpSpPr/>
          <p:nvPr/>
        </p:nvGrpSpPr>
        <p:grpSpPr>
          <a:xfrm>
            <a:off x="5262912" y="1018177"/>
            <a:ext cx="1634950" cy="3204191"/>
            <a:chOff x="5194866" y="1018177"/>
            <a:chExt cx="1573757" cy="315625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FBEC9F-0815-4F4F-8B13-1C99AFAA2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6114" y="1084512"/>
              <a:ext cx="1408332" cy="30495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EEB9C7-A54A-43E7-ACCB-54D74600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4866" y="1018177"/>
              <a:ext cx="1573757" cy="3156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188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7EFC-82B4-4FFB-B626-97179116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Muli" charset="0"/>
                <a:ea typeface="+mn-ea"/>
                <a:cs typeface="+mn-cs"/>
              </a:rPr>
              <a:t>Personas to Consider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CFA45-FB49-4CBC-8074-6250548AB8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890A7-64C1-4D26-8D8A-B6394436EC25}"/>
              </a:ext>
            </a:extLst>
          </p:cNvPr>
          <p:cNvSpPr txBox="1"/>
          <p:nvPr/>
        </p:nvSpPr>
        <p:spPr>
          <a:xfrm>
            <a:off x="985078" y="3125895"/>
            <a:ext cx="135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Muli" panose="00000500000000000000" pitchFamily="2" charset="0"/>
              </a:rPr>
              <a:t>Candidate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7DA13-7B8D-4C25-B292-22C4B162E028}"/>
              </a:ext>
            </a:extLst>
          </p:cNvPr>
          <p:cNvSpPr txBox="1"/>
          <p:nvPr/>
        </p:nvSpPr>
        <p:spPr>
          <a:xfrm>
            <a:off x="2932042" y="3125895"/>
            <a:ext cx="13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Muli" panose="00000500000000000000" pitchFamily="2" charset="0"/>
              </a:rPr>
              <a:t>Hiring Manager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7031E-3BD9-4FC7-AE29-382A6BEA6E51}"/>
              </a:ext>
            </a:extLst>
          </p:cNvPr>
          <p:cNvSpPr txBox="1"/>
          <p:nvPr/>
        </p:nvSpPr>
        <p:spPr>
          <a:xfrm>
            <a:off x="4829312" y="3125078"/>
            <a:ext cx="13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Muli" panose="00000500000000000000" pitchFamily="2" charset="0"/>
              </a:rPr>
              <a:t>HRBP or Recruiter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E9461-8EE5-444B-AB56-AB0157BEFB1B}"/>
              </a:ext>
            </a:extLst>
          </p:cNvPr>
          <p:cNvSpPr txBox="1"/>
          <p:nvPr/>
        </p:nvSpPr>
        <p:spPr>
          <a:xfrm>
            <a:off x="6823765" y="3125895"/>
            <a:ext cx="135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Muli" panose="00000500000000000000" pitchFamily="2" charset="0"/>
              </a:rPr>
              <a:t>Executives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CB4A5-423A-4E5E-8799-737C8523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3765" y="1778127"/>
            <a:ext cx="1334604" cy="1334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5863B-5675-4673-82B2-CCFE981F7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14477"/>
          <a:stretch/>
        </p:blipFill>
        <p:spPr>
          <a:xfrm>
            <a:off x="2753001" y="1647538"/>
            <a:ext cx="1633470" cy="13969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7C37CE-9FE5-43BF-AFCF-67A8709A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25" y="1867158"/>
            <a:ext cx="1156541" cy="11565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E4BB61-3CBF-4E57-BE4E-B581721CC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537" y="1778127"/>
            <a:ext cx="1302585" cy="130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5D58-91F9-4E4F-9C57-BC95F444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438" y="1263152"/>
            <a:ext cx="5210039" cy="3416400"/>
          </a:xfrm>
        </p:spPr>
        <p:txBody>
          <a:bodyPr/>
          <a:lstStyle/>
          <a:p>
            <a:pPr marL="158750" indent="0">
              <a:buClr>
                <a:srgbClr val="6A7584"/>
              </a:buClr>
              <a:buSzPts val="1100"/>
              <a:buNone/>
            </a:pPr>
            <a:r>
              <a:rPr lang="en-US" sz="2000" b="1" dirty="0">
                <a:solidFill>
                  <a:schemeClr val="bg1"/>
                </a:solidFill>
                <a:latin typeface="Nunito Sans"/>
              </a:rPr>
              <a:t>What’s it like to be a candidate?</a:t>
            </a:r>
          </a:p>
          <a:p>
            <a:pPr marL="158750" indent="0">
              <a:buClr>
                <a:srgbClr val="6A7584"/>
              </a:buClr>
              <a:buSzPts val="1100"/>
              <a:buNone/>
            </a:pPr>
            <a:br>
              <a:rPr lang="en-US" sz="2000" dirty="0">
                <a:latin typeface="Nunito Sans"/>
              </a:rPr>
            </a:br>
            <a:r>
              <a:rPr lang="en-US" sz="2000" b="1" dirty="0">
                <a:latin typeface="Nunito Sans"/>
              </a:rPr>
              <a:t>Features</a:t>
            </a: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2000" dirty="0">
                <a:latin typeface="Nunito Sans"/>
              </a:rPr>
              <a:t>Website – Easy to apply?</a:t>
            </a: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2000" dirty="0">
              <a:latin typeface="Nunito Sans"/>
            </a:endParaRP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2000" dirty="0">
                <a:latin typeface="Nunito Sans"/>
              </a:rPr>
              <a:t>What’s Your First Impression Like?</a:t>
            </a: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2000" dirty="0">
              <a:latin typeface="Nunito Sans"/>
            </a:endParaRP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2000" dirty="0">
                <a:latin typeface="Nunito Sans"/>
              </a:rPr>
              <a:t>Timely Communication - In Process/Beyond</a:t>
            </a:r>
          </a:p>
          <a:p>
            <a:pPr marL="158750" indent="0">
              <a:buClr>
                <a:srgbClr val="6A7584"/>
              </a:buClr>
              <a:buSzPts val="1100"/>
              <a:buNone/>
            </a:pPr>
            <a:endParaRPr lang="en-US" sz="2000" dirty="0">
              <a:latin typeface="Nunito Sans"/>
            </a:endParaRP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2000" dirty="0">
                <a:latin typeface="Nunito Sans"/>
              </a:rPr>
              <a:t>Culture, Culture, Culture</a:t>
            </a: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2000" dirty="0">
              <a:latin typeface="Nunito Sans"/>
            </a:endParaRP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2000" dirty="0">
                <a:latin typeface="Nunito Sans"/>
              </a:rPr>
              <a:t>Interviewers Enabled?</a:t>
            </a: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2000" dirty="0">
              <a:latin typeface="Nunito Sans"/>
            </a:endParaRP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2000" dirty="0">
              <a:latin typeface="Nunito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F39D-1E5D-46DC-8554-61BD84B3D7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5" name="Google Shape;146;p24">
            <a:extLst>
              <a:ext uri="{FF2B5EF4-FFF2-40B4-BE49-F238E27FC236}">
                <a16:creationId xmlns:a16="http://schemas.microsoft.com/office/drawing/2014/main" id="{83392D25-C4D3-4592-AE67-6C116CAF6A13}"/>
              </a:ext>
            </a:extLst>
          </p:cNvPr>
          <p:cNvSpPr txBox="1"/>
          <p:nvPr/>
        </p:nvSpPr>
        <p:spPr>
          <a:xfrm>
            <a:off x="206635" y="221180"/>
            <a:ext cx="7819765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400" b="1" dirty="0">
                <a:latin typeface="Muli" charset="0"/>
                <a:sym typeface="Nunito Sans"/>
              </a:rPr>
              <a:t>Empowering Every Persona</a:t>
            </a:r>
            <a:br>
              <a:rPr lang="en" sz="4400" b="1" dirty="0">
                <a:latin typeface="Muli" charset="0"/>
                <a:sym typeface="Nunito Sans"/>
              </a:rPr>
            </a:br>
            <a:r>
              <a:rPr lang="en-US" sz="1800" dirty="0">
                <a:latin typeface="Muli" charset="0"/>
                <a:sym typeface="Nunito Sans"/>
              </a:rPr>
              <a:t>Example: Candidate</a:t>
            </a:r>
            <a:endParaRPr sz="4400" dirty="0">
              <a:latin typeface="Muli" charset="0"/>
              <a:sym typeface="Nunito Sans"/>
            </a:endParaRPr>
          </a:p>
        </p:txBody>
      </p:sp>
      <p:pic>
        <p:nvPicPr>
          <p:cNvPr id="1026" name="Picture 2" descr="Penn Horizon Tournament Size Table Tennis Table">
            <a:extLst>
              <a:ext uri="{FF2B5EF4-FFF2-40B4-BE49-F238E27FC236}">
                <a16:creationId xmlns:a16="http://schemas.microsoft.com/office/drawing/2014/main" id="{D3CE5ADF-9224-45E0-BBB6-AF72A143A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0"/>
          <a:stretch/>
        </p:blipFill>
        <p:spPr bwMode="auto">
          <a:xfrm>
            <a:off x="5498507" y="711199"/>
            <a:ext cx="3053936" cy="25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host emoji png">
            <a:extLst>
              <a:ext uri="{FF2B5EF4-FFF2-40B4-BE49-F238E27FC236}">
                <a16:creationId xmlns:a16="http://schemas.microsoft.com/office/drawing/2014/main" id="{82ED5043-2B9E-4123-8F51-58E3C91B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00" y="3086562"/>
            <a:ext cx="1346950" cy="13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2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5D58-91F9-4E4F-9C57-BC95F444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439" y="1263152"/>
            <a:ext cx="4653448" cy="3416400"/>
          </a:xfrm>
        </p:spPr>
        <p:txBody>
          <a:bodyPr/>
          <a:lstStyle/>
          <a:p>
            <a:pPr marL="158750" indent="0">
              <a:buClr>
                <a:srgbClr val="6A7584"/>
              </a:buClr>
              <a:buSzPts val="1100"/>
              <a:buNone/>
            </a:pPr>
            <a:r>
              <a:rPr lang="en-US" sz="2000" b="1" dirty="0">
                <a:solidFill>
                  <a:schemeClr val="bg1"/>
                </a:solidFill>
                <a:latin typeface="Nunito Sans"/>
              </a:rPr>
              <a:t>What’s it like to be a hiring manager?</a:t>
            </a:r>
          </a:p>
          <a:p>
            <a:pPr marL="158750" indent="0">
              <a:buClr>
                <a:srgbClr val="6A7584"/>
              </a:buClr>
              <a:buSzPts val="1100"/>
              <a:buNone/>
            </a:pPr>
            <a:br>
              <a:rPr lang="en-US" sz="2000" dirty="0">
                <a:latin typeface="Nunito Sans"/>
              </a:rPr>
            </a:br>
            <a:r>
              <a:rPr lang="en-US" sz="2000" b="1" dirty="0">
                <a:latin typeface="Nunito Sans"/>
              </a:rPr>
              <a:t>Features</a:t>
            </a: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2000" dirty="0">
                <a:latin typeface="Nunito Sans"/>
              </a:rPr>
              <a:t>Automatic interview scheduling</a:t>
            </a: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2000" dirty="0">
              <a:latin typeface="Nunito Sans"/>
            </a:endParaRP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2000" dirty="0">
                <a:latin typeface="Nunito Sans"/>
              </a:rPr>
              <a:t>Simplified Resume Review</a:t>
            </a:r>
          </a:p>
          <a:p>
            <a:pPr marL="158750" indent="0">
              <a:buClr>
                <a:srgbClr val="6A7584"/>
              </a:buClr>
              <a:buSzPts val="1100"/>
              <a:buNone/>
            </a:pPr>
            <a:endParaRPr lang="en-US" sz="2000" dirty="0">
              <a:latin typeface="Nunito Sans"/>
            </a:endParaRP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2000" dirty="0">
                <a:latin typeface="Nunito Sans"/>
              </a:rPr>
              <a:t>Email Activation – “Echo”</a:t>
            </a: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2000" dirty="0">
              <a:latin typeface="Nunito Sans"/>
            </a:endParaRP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2000" dirty="0">
                <a:latin typeface="Nunito Sans"/>
              </a:rPr>
              <a:t>Interview Scorecards</a:t>
            </a: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2000" dirty="0">
              <a:latin typeface="Nunito Sans"/>
            </a:endParaRP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r>
              <a:rPr lang="en-US" sz="2000" dirty="0">
                <a:latin typeface="Nunito Sans"/>
              </a:rPr>
              <a:t>Dashboards with “Overdue” Tasks</a:t>
            </a: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2000" dirty="0">
              <a:latin typeface="Nunito Sans"/>
            </a:endParaRPr>
          </a:p>
          <a:p>
            <a:pPr indent="-298450">
              <a:buClr>
                <a:srgbClr val="6A7584"/>
              </a:buClr>
              <a:buSzPts val="1100"/>
              <a:buFont typeface="Nunito Sans"/>
              <a:buChar char="●"/>
            </a:pPr>
            <a:endParaRPr lang="en-US" sz="2000" dirty="0">
              <a:latin typeface="Nunito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F39D-1E5D-46DC-8554-61BD84B3D7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Google Shape;146;p24">
            <a:extLst>
              <a:ext uri="{FF2B5EF4-FFF2-40B4-BE49-F238E27FC236}">
                <a16:creationId xmlns:a16="http://schemas.microsoft.com/office/drawing/2014/main" id="{83392D25-C4D3-4592-AE67-6C116CAF6A13}"/>
              </a:ext>
            </a:extLst>
          </p:cNvPr>
          <p:cNvSpPr txBox="1"/>
          <p:nvPr/>
        </p:nvSpPr>
        <p:spPr>
          <a:xfrm>
            <a:off x="206635" y="221180"/>
            <a:ext cx="7819765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400" b="1" dirty="0">
                <a:latin typeface="Muli" charset="0"/>
                <a:sym typeface="Nunito Sans"/>
              </a:rPr>
              <a:t>Empowering Every Persona</a:t>
            </a:r>
            <a:br>
              <a:rPr lang="en" sz="4400" b="1" dirty="0">
                <a:latin typeface="Muli" charset="0"/>
                <a:sym typeface="Nunito Sans"/>
              </a:rPr>
            </a:br>
            <a:r>
              <a:rPr lang="en-US" sz="1800" dirty="0">
                <a:latin typeface="Muli" charset="0"/>
                <a:sym typeface="Nunito Sans"/>
              </a:rPr>
              <a:t>Example: Hiring Managers</a:t>
            </a:r>
            <a:endParaRPr sz="4400" dirty="0">
              <a:latin typeface="Muli" charset="0"/>
              <a:sym typeface="Nunito San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1F3E73-7CD5-41BA-99FC-B954E43C37FB}"/>
              </a:ext>
            </a:extLst>
          </p:cNvPr>
          <p:cNvGrpSpPr/>
          <p:nvPr/>
        </p:nvGrpSpPr>
        <p:grpSpPr>
          <a:xfrm>
            <a:off x="5207263" y="1001978"/>
            <a:ext cx="1923676" cy="3858039"/>
            <a:chOff x="5207263" y="1001978"/>
            <a:chExt cx="1923676" cy="38580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558011-8FA7-4E17-9CE7-6E7AFC816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3968" y="1113183"/>
              <a:ext cx="1676922" cy="3631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B8E09-231B-4D8D-9C41-2251D5FA9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7263" y="1001978"/>
              <a:ext cx="1923676" cy="3858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36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E7743-DA10-4C05-AFA0-D0A66682C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556" y="2301732"/>
            <a:ext cx="7678679" cy="633052"/>
          </a:xfrm>
        </p:spPr>
        <p:txBody>
          <a:bodyPr/>
          <a:lstStyle/>
          <a:p>
            <a:r>
              <a:rPr lang="en-US" dirty="0"/>
              <a:t>4. Communicate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E01B8-B465-4198-935B-E2062283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60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09654" y="433849"/>
            <a:ext cx="3529627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</a:rPr>
              <a:t>66%</a:t>
            </a:r>
          </a:p>
          <a:p>
            <a:r>
              <a:rPr lang="en-US" sz="1600" dirty="0"/>
              <a:t>of CFOs say their HR departments have an “average or worse than average” impact on the organizations bottom line.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4573" y="659681"/>
            <a:ext cx="3341339" cy="681510"/>
          </a:xfrm>
        </p:spPr>
        <p:txBody>
          <a:bodyPr/>
          <a:lstStyle/>
          <a:p>
            <a:pPr algn="l"/>
            <a:r>
              <a:rPr lang="en-US" sz="4000" dirty="0"/>
              <a:t>How is </a:t>
            </a:r>
            <a:br>
              <a:rPr lang="en-US" sz="4000" dirty="0"/>
            </a:br>
            <a:r>
              <a:rPr lang="en-US" sz="4000" dirty="0"/>
              <a:t>HR Seen?</a:t>
            </a:r>
            <a:endParaRPr lang="en-US" sz="2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458392" y="2548053"/>
            <a:ext cx="3529627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</a:rPr>
              <a:t>&lt;10%</a:t>
            </a:r>
          </a:p>
          <a:p>
            <a:r>
              <a:rPr lang="en-US" sz="1600" dirty="0"/>
              <a:t>of an HR professionals time is spent aligning with or sharing impact executives.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48" y="2192846"/>
            <a:ext cx="2239631" cy="16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65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5616797" cy="681510"/>
          </a:xfrm>
        </p:spPr>
        <p:txBody>
          <a:bodyPr/>
          <a:lstStyle/>
          <a:p>
            <a:pPr algn="l"/>
            <a:r>
              <a:rPr lang="en-US" sz="4000" b="1" dirty="0"/>
              <a:t>Communicate Results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9410B-9113-4A35-A824-0D9B31075549}"/>
              </a:ext>
            </a:extLst>
          </p:cNvPr>
          <p:cNvSpPr txBox="1"/>
          <p:nvPr/>
        </p:nvSpPr>
        <p:spPr>
          <a:xfrm>
            <a:off x="2513397" y="1579167"/>
            <a:ext cx="4353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uli Regular" charset="0"/>
              </a:rPr>
              <a:t>47%</a:t>
            </a:r>
          </a:p>
          <a:p>
            <a:pPr algn="ctr"/>
            <a:r>
              <a:rPr lang="en-US" sz="2400" dirty="0"/>
              <a:t>Of HR Leaders said they don’t regularly share updates and metrics with Finance*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25835-B6E2-4FD3-8E9B-E3E168D25660}"/>
              </a:ext>
            </a:extLst>
          </p:cNvPr>
          <p:cNvSpPr txBox="1"/>
          <p:nvPr/>
        </p:nvSpPr>
        <p:spPr>
          <a:xfrm>
            <a:off x="364565" y="4661647"/>
            <a:ext cx="28268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*2017 Paycor Market Trends Study</a:t>
            </a:r>
          </a:p>
        </p:txBody>
      </p:sp>
    </p:spTree>
    <p:extLst>
      <p:ext uri="{BB962C8B-B14F-4D97-AF65-F5344CB8AC3E}">
        <p14:creationId xmlns:p14="http://schemas.microsoft.com/office/powerpoint/2010/main" val="33513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6674623" cy="681510"/>
          </a:xfrm>
        </p:spPr>
        <p:txBody>
          <a:bodyPr/>
          <a:lstStyle/>
          <a:p>
            <a:pPr algn="l"/>
            <a:r>
              <a:rPr lang="en-US" sz="4400" b="1" dirty="0"/>
              <a:t>Measure What Matters</a:t>
            </a:r>
            <a:br>
              <a:rPr lang="en-US" sz="4000" dirty="0"/>
            </a:br>
            <a:r>
              <a:rPr lang="en-US" dirty="0"/>
              <a:t>Proactive Measurement and Sharing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828" y="2098699"/>
            <a:ext cx="937928" cy="1026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3738" y="3257133"/>
            <a:ext cx="193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Monthly/Quarterly Key Metrics Review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055" y="2182407"/>
            <a:ext cx="1074726" cy="10747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60165" y="3257133"/>
            <a:ext cx="193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Proactive Share of Reports/Details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23" y="2191444"/>
            <a:ext cx="1065689" cy="10656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7813" y="3296067"/>
            <a:ext cx="193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Results Scorecard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9647" y="2303680"/>
            <a:ext cx="953454" cy="9534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27311" y="3257133"/>
            <a:ext cx="193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 Plans</a:t>
            </a:r>
          </a:p>
        </p:txBody>
      </p:sp>
    </p:spTree>
    <p:extLst>
      <p:ext uri="{BB962C8B-B14F-4D97-AF65-F5344CB8AC3E}">
        <p14:creationId xmlns:p14="http://schemas.microsoft.com/office/powerpoint/2010/main" val="2623680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2A67F-1809-4040-A3E0-AE7C2C008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545FE-A393-4D2C-8903-1D39F475D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29"/>
            <a:ext cx="9143651" cy="49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2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72" y="1910323"/>
            <a:ext cx="937459" cy="937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5" y="1910325"/>
            <a:ext cx="940582" cy="93745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06" y="1858939"/>
            <a:ext cx="934344" cy="937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225" y="2055676"/>
            <a:ext cx="664970" cy="64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87" y="1910324"/>
            <a:ext cx="960327" cy="96032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80711"/>
            <a:ext cx="9144000" cy="681510"/>
          </a:xfrm>
        </p:spPr>
        <p:txBody>
          <a:bodyPr/>
          <a:lstStyle/>
          <a:p>
            <a:r>
              <a:rPr lang="en-US" sz="4800" b="1" dirty="0"/>
              <a:t>Our Research</a:t>
            </a:r>
            <a:br>
              <a:rPr lang="en-US" sz="4800" b="1" dirty="0"/>
            </a:br>
            <a:r>
              <a:rPr lang="en-US" dirty="0"/>
              <a:t>(Over 2,700 Organizations Researched)</a:t>
            </a:r>
            <a:endParaRPr lang="en-US" sz="28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96997" y="2864914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Paycor</a:t>
            </a:r>
            <a:r>
              <a:rPr lang="en-US" sz="1600" dirty="0"/>
              <a:t> Survey</a:t>
            </a:r>
            <a:endParaRPr lang="en-US" sz="10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066012" y="2847783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Party Survey</a:t>
            </a:r>
            <a:br>
              <a:rPr lang="en-US" sz="1600" dirty="0"/>
            </a:br>
            <a:r>
              <a:rPr lang="en-US" sz="1100" dirty="0"/>
              <a:t>(</a:t>
            </a:r>
            <a:r>
              <a:rPr lang="en-US" sz="1100" dirty="0" err="1"/>
              <a:t>Paycor</a:t>
            </a:r>
            <a:r>
              <a:rPr lang="en-US" sz="1100" dirty="0"/>
              <a:t> Commissioned)</a:t>
            </a:r>
            <a:endParaRPr lang="en-US" sz="10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935027" y="2847782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Aggregated Customer Data</a:t>
            </a:r>
            <a:br>
              <a:rPr lang="en-US" sz="1600" dirty="0"/>
            </a:br>
            <a:endParaRPr lang="en-US" sz="10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704253" y="2861362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Interviews</a:t>
            </a:r>
            <a:br>
              <a:rPr lang="en-US" sz="1600" dirty="0"/>
            </a:br>
            <a:endParaRPr lang="en-US" sz="1000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7316685" y="2844267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Industry</a:t>
            </a:r>
            <a:br>
              <a:rPr lang="en-US" sz="1600" dirty="0"/>
            </a:br>
            <a:r>
              <a:rPr lang="en-US" sz="1600" dirty="0"/>
              <a:t>Experts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6576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E7743-DA10-4C05-AFA0-D0A66682C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556" y="2301732"/>
            <a:ext cx="8005566" cy="633052"/>
          </a:xfrm>
        </p:spPr>
        <p:txBody>
          <a:bodyPr/>
          <a:lstStyle/>
          <a:p>
            <a:r>
              <a:rPr lang="en-US" dirty="0"/>
              <a:t>5. Consider the Full Lifecycle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E01B8-B465-4198-935B-E2062283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85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0B028-A306-4C3E-895E-015A8155D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69223-696F-4F95-A1EC-FCFA38A15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sz="4000" dirty="0"/>
              <a:t>Turnover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2591B-B29C-4ABC-8363-B0879CE54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85"/>
          <a:stretch/>
        </p:blipFill>
        <p:spPr>
          <a:xfrm>
            <a:off x="547688" y="767354"/>
            <a:ext cx="8081403" cy="36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7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BCD073-C8FF-46E0-9E2D-BC24AF64C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47EF7-F164-4A0E-BD26-5BDB11690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85" y="209076"/>
            <a:ext cx="7347303" cy="421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4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B4272-554D-41FE-97D6-5DB1DF71C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20479-CE53-47EA-93DC-C92E60041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" t="1546" r="50476" b="3399"/>
          <a:stretch/>
        </p:blipFill>
        <p:spPr>
          <a:xfrm>
            <a:off x="587513" y="0"/>
            <a:ext cx="3758842" cy="51109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A9A508B-A102-4DAF-B7F3-1CCE6935CE30}"/>
              </a:ext>
            </a:extLst>
          </p:cNvPr>
          <p:cNvGrpSpPr/>
          <p:nvPr/>
        </p:nvGrpSpPr>
        <p:grpSpPr>
          <a:xfrm>
            <a:off x="4492903" y="1138064"/>
            <a:ext cx="4301707" cy="3044065"/>
            <a:chOff x="4492903" y="1138064"/>
            <a:chExt cx="4301707" cy="30440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ADAE6C4-A5D8-4B44-B90E-4C12ADEFC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2903" y="1138064"/>
              <a:ext cx="4301707" cy="304406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CB8DB5-2E4C-4504-864E-725163A87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103" t="11662" b="59750"/>
            <a:stretch/>
          </p:blipFill>
          <p:spPr>
            <a:xfrm>
              <a:off x="4841461" y="2340005"/>
              <a:ext cx="3953149" cy="87022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B025C8-5435-4AA7-956F-9592D8C00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8" t="40540" r="645" b="32386"/>
            <a:stretch/>
          </p:blipFill>
          <p:spPr>
            <a:xfrm>
              <a:off x="4797287" y="1574487"/>
              <a:ext cx="3953149" cy="824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8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C6456-40F9-4169-8E24-9F1A17F9F8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4C3F8-1D5F-4CDF-9FF3-D1B24907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7" y="103961"/>
            <a:ext cx="8340562" cy="49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5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5616797" cy="681510"/>
          </a:xfrm>
        </p:spPr>
        <p:txBody>
          <a:bodyPr/>
          <a:lstStyle/>
          <a:p>
            <a:pPr algn="l"/>
            <a:r>
              <a:rPr lang="en-US" sz="4400" b="1" dirty="0"/>
              <a:t>People Management</a:t>
            </a:r>
            <a:br>
              <a:rPr lang="en-US" sz="4000" dirty="0"/>
            </a:br>
            <a:r>
              <a:rPr lang="en-US" sz="2000" dirty="0"/>
              <a:t>Four Key Areas of Focus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282" y="216645"/>
            <a:ext cx="1154904" cy="1154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288" y="2475697"/>
            <a:ext cx="1085810" cy="1085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810" y="2475698"/>
            <a:ext cx="1155486" cy="115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398" y="2475696"/>
            <a:ext cx="1085810" cy="1085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508" y="2344507"/>
            <a:ext cx="1217001" cy="12170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3628" y="3684972"/>
            <a:ext cx="1237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Onboarding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62724" y="3684972"/>
            <a:ext cx="152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Performance Management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53288" y="3684972"/>
            <a:ext cx="152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Learning &amp; Development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6758" y="3684973"/>
            <a:ext cx="224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Day-to-day Manager &amp; Employee Interactions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8568" y="1647480"/>
            <a:ext cx="3707179" cy="461665"/>
          </a:xfrm>
          <a:prstGeom prst="rect">
            <a:avLst/>
          </a:prstGeom>
          <a:noFill/>
          <a:ln>
            <a:solidFill>
              <a:srgbClr val="0098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 Metric = </a:t>
            </a:r>
            <a:r>
              <a:rPr lang="en-US" sz="2400" b="1" dirty="0"/>
              <a:t>Turnover</a:t>
            </a:r>
          </a:p>
        </p:txBody>
      </p:sp>
    </p:spTree>
    <p:extLst>
      <p:ext uri="{BB962C8B-B14F-4D97-AF65-F5344CB8AC3E}">
        <p14:creationId xmlns:p14="http://schemas.microsoft.com/office/powerpoint/2010/main" val="36266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BC54C-7179-4E45-B8E8-F1B554475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76B676-1818-427C-9516-E6284CE5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5804913" cy="681510"/>
          </a:xfrm>
        </p:spPr>
        <p:txBody>
          <a:bodyPr/>
          <a:lstStyle/>
          <a:p>
            <a:pPr algn="l"/>
            <a:r>
              <a:rPr lang="en-US" sz="4400" b="1" dirty="0"/>
              <a:t>Impact of Metrics</a:t>
            </a:r>
            <a:br>
              <a:rPr lang="en-US" sz="4000" dirty="0"/>
            </a:br>
            <a:r>
              <a:rPr lang="en-US" sz="2000" dirty="0"/>
              <a:t>Adding Up Your Core HR KPIs 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AB2D9C-F2FD-4E29-9AE9-4FC454BCABED}"/>
              </a:ext>
            </a:extLst>
          </p:cNvPr>
          <p:cNvSpPr txBox="1">
            <a:spLocks/>
          </p:cNvSpPr>
          <p:nvPr/>
        </p:nvSpPr>
        <p:spPr>
          <a:xfrm>
            <a:off x="178174" y="4705975"/>
            <a:ext cx="561414" cy="262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uli" charset="0"/>
                <a:ea typeface="Muli" charset="0"/>
                <a:cs typeface="Muli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885A8B-C316-CB40-9600-3188E0E3AC5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6047F-61C9-4458-B58B-5740C6AD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5550"/>
            <a:ext cx="1295400" cy="1295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C77926-6A9D-4E3A-98BF-ECFB5619D81A}"/>
              </a:ext>
            </a:extLst>
          </p:cNvPr>
          <p:cNvSpPr txBox="1"/>
          <p:nvPr/>
        </p:nvSpPr>
        <p:spPr>
          <a:xfrm>
            <a:off x="380999" y="332614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Time to Fill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40 Days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F55D0F-B2BB-4A90-8269-ED96D07C5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91" y="1613150"/>
            <a:ext cx="1447800" cy="1447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65FF9B-5EBD-4FF6-9F49-B8E82CEF5E90}"/>
              </a:ext>
            </a:extLst>
          </p:cNvPr>
          <p:cNvSpPr txBox="1"/>
          <p:nvPr/>
        </p:nvSpPr>
        <p:spPr>
          <a:xfrm>
            <a:off x="3055291" y="332614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Cost per Hire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$4,000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9C473C-3AD4-40F7-834A-963E9ABF583F}"/>
              </a:ext>
            </a:extLst>
          </p:cNvPr>
          <p:cNvSpPr txBox="1"/>
          <p:nvPr/>
        </p:nvSpPr>
        <p:spPr>
          <a:xfrm>
            <a:off x="5873069" y="332614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Turnover Rate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DE937C-33A5-4FE2-8199-B91450CB1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807" y="1765550"/>
            <a:ext cx="1445662" cy="144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5363F-FF65-4CFC-9594-B84016A7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60" y="1767190"/>
            <a:ext cx="1122329" cy="112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88CCB-F90D-440E-9AC3-5442878EC420}"/>
              </a:ext>
            </a:extLst>
          </p:cNvPr>
          <p:cNvSpPr txBox="1"/>
          <p:nvPr/>
        </p:nvSpPr>
        <p:spPr>
          <a:xfrm>
            <a:off x="1036012" y="3073230"/>
            <a:ext cx="204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250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504FC72-4B21-488E-83BC-689808FEA464}"/>
              </a:ext>
            </a:extLst>
          </p:cNvPr>
          <p:cNvSpPr/>
          <p:nvPr/>
        </p:nvSpPr>
        <p:spPr>
          <a:xfrm>
            <a:off x="3155006" y="2221149"/>
            <a:ext cx="389106" cy="317770"/>
          </a:xfrm>
          <a:prstGeom prst="rightArrow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A008D-F7DD-461E-8CD9-B8D167520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212" y="1862304"/>
            <a:ext cx="1035459" cy="1035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752C87-F585-4651-B9A3-378DB69FACBE}"/>
              </a:ext>
            </a:extLst>
          </p:cNvPr>
          <p:cNvSpPr txBox="1"/>
          <p:nvPr/>
        </p:nvSpPr>
        <p:spPr>
          <a:xfrm>
            <a:off x="3220729" y="3073230"/>
            <a:ext cx="204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125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FF49C1-9DA8-4A9B-83CE-91A16E1DE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80" y="1789888"/>
            <a:ext cx="1076932" cy="10769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A4657C-971D-41BA-8889-B44A42CAEB5A}"/>
              </a:ext>
            </a:extLst>
          </p:cNvPr>
          <p:cNvSpPr txBox="1"/>
          <p:nvPr/>
        </p:nvSpPr>
        <p:spPr>
          <a:xfrm>
            <a:off x="6182834" y="3075762"/>
            <a:ext cx="204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Avg</a:t>
            </a:r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 = $4,000 </a:t>
            </a:r>
            <a:b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Cost per Hire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$500,000 Total</a:t>
            </a:r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A55150C9-1E5F-4EFB-A1D1-8D747A96A48A}"/>
              </a:ext>
            </a:extLst>
          </p:cNvPr>
          <p:cNvSpPr/>
          <p:nvPr/>
        </p:nvSpPr>
        <p:spPr>
          <a:xfrm>
            <a:off x="5126477" y="2273030"/>
            <a:ext cx="434502" cy="265889"/>
          </a:xfrm>
          <a:prstGeom prst="mathEqual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8A98F27-24EF-40BB-B577-C28C79595930}"/>
              </a:ext>
            </a:extLst>
          </p:cNvPr>
          <p:cNvSpPr txBox="1">
            <a:spLocks/>
          </p:cNvSpPr>
          <p:nvPr/>
        </p:nvSpPr>
        <p:spPr>
          <a:xfrm>
            <a:off x="216507" y="387906"/>
            <a:ext cx="5804913" cy="68151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400" b="0" i="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Impact of Metrics</a:t>
            </a:r>
            <a:br>
              <a:rPr lang="en-US" sz="4000"/>
            </a:br>
            <a:r>
              <a:rPr lang="en-US" sz="2000"/>
              <a:t>Adding Up Your Core HR KPIs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79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3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5363F-FF65-4CFC-9594-B84016A7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60" y="1767190"/>
            <a:ext cx="1122329" cy="112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88CCB-F90D-440E-9AC3-5442878EC420}"/>
              </a:ext>
            </a:extLst>
          </p:cNvPr>
          <p:cNvSpPr txBox="1"/>
          <p:nvPr/>
        </p:nvSpPr>
        <p:spPr>
          <a:xfrm>
            <a:off x="1036012" y="3073230"/>
            <a:ext cx="204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250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504FC72-4B21-488E-83BC-689808FEA464}"/>
              </a:ext>
            </a:extLst>
          </p:cNvPr>
          <p:cNvSpPr/>
          <p:nvPr/>
        </p:nvSpPr>
        <p:spPr>
          <a:xfrm>
            <a:off x="3155006" y="2221149"/>
            <a:ext cx="389106" cy="317770"/>
          </a:xfrm>
          <a:prstGeom prst="rightArrow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A008D-F7DD-461E-8CD9-B8D167520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212" y="1862304"/>
            <a:ext cx="1035459" cy="1035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752C87-F585-4651-B9A3-378DB69FACBE}"/>
              </a:ext>
            </a:extLst>
          </p:cNvPr>
          <p:cNvSpPr txBox="1"/>
          <p:nvPr/>
        </p:nvSpPr>
        <p:spPr>
          <a:xfrm>
            <a:off x="3220729" y="3073230"/>
            <a:ext cx="204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125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A55150C9-1E5F-4EFB-A1D1-8D747A96A48A}"/>
              </a:ext>
            </a:extLst>
          </p:cNvPr>
          <p:cNvSpPr/>
          <p:nvPr/>
        </p:nvSpPr>
        <p:spPr>
          <a:xfrm>
            <a:off x="5126477" y="2273030"/>
            <a:ext cx="434502" cy="265889"/>
          </a:xfrm>
          <a:prstGeom prst="mathEqual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68E89-9905-4B59-9CCD-0CD15FE29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6" y="1792763"/>
            <a:ext cx="1105000" cy="11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FC8093-5763-46D8-882D-75CB46461E45}"/>
              </a:ext>
            </a:extLst>
          </p:cNvPr>
          <p:cNvSpPr txBox="1"/>
          <p:nvPr/>
        </p:nvSpPr>
        <p:spPr>
          <a:xfrm>
            <a:off x="6058341" y="3075762"/>
            <a:ext cx="2259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Avg</a:t>
            </a:r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 = 40 Days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40,000 Hours</a:t>
            </a:r>
          </a:p>
          <a:p>
            <a:pPr algn="ctr"/>
            <a:r>
              <a:rPr lang="en-US" sz="24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5,000 Days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0B3496F-3B61-4475-9548-8F9185D45157}"/>
              </a:ext>
            </a:extLst>
          </p:cNvPr>
          <p:cNvSpPr txBox="1">
            <a:spLocks/>
          </p:cNvSpPr>
          <p:nvPr/>
        </p:nvSpPr>
        <p:spPr>
          <a:xfrm>
            <a:off x="216507" y="387906"/>
            <a:ext cx="5804913" cy="68151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400" b="0" i="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Impact of Metrics</a:t>
            </a:r>
            <a:br>
              <a:rPr lang="en-US" sz="4000"/>
            </a:br>
            <a:r>
              <a:rPr lang="en-US" sz="2000"/>
              <a:t>Adding Up Your Core HR KPIs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0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BC54C-7179-4E45-B8E8-F1B554475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AB2D9C-F2FD-4E29-9AE9-4FC454BCABED}"/>
              </a:ext>
            </a:extLst>
          </p:cNvPr>
          <p:cNvSpPr txBox="1">
            <a:spLocks/>
          </p:cNvSpPr>
          <p:nvPr/>
        </p:nvSpPr>
        <p:spPr>
          <a:xfrm>
            <a:off x="178174" y="4705975"/>
            <a:ext cx="561414" cy="262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uli" charset="0"/>
                <a:ea typeface="Muli" charset="0"/>
                <a:cs typeface="Muli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885A8B-C316-CB40-9600-3188E0E3AC5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6047F-61C9-4458-B58B-5740C6AD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5550"/>
            <a:ext cx="1295400" cy="1295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C77926-6A9D-4E3A-98BF-ECFB5619D81A}"/>
              </a:ext>
            </a:extLst>
          </p:cNvPr>
          <p:cNvSpPr txBox="1"/>
          <p:nvPr/>
        </p:nvSpPr>
        <p:spPr>
          <a:xfrm>
            <a:off x="380999" y="3326149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Time to Fill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40 Days</a:t>
            </a:r>
          </a:p>
          <a:p>
            <a:pPr algn="ctr"/>
            <a:endParaRPr lang="en-US" sz="20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30 Days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F55D0F-B2BB-4A90-8269-ED96D07C5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91" y="1613150"/>
            <a:ext cx="1447800" cy="1447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65FF9B-5EBD-4FF6-9F49-B8E82CEF5E90}"/>
              </a:ext>
            </a:extLst>
          </p:cNvPr>
          <p:cNvSpPr txBox="1"/>
          <p:nvPr/>
        </p:nvSpPr>
        <p:spPr>
          <a:xfrm>
            <a:off x="3055291" y="3326149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Cost per Hire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$4,000</a:t>
            </a:r>
          </a:p>
          <a:p>
            <a:pPr algn="ctr"/>
            <a:endParaRPr lang="en-US" sz="20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$3,500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9C473C-3AD4-40F7-834A-963E9ABF583F}"/>
              </a:ext>
            </a:extLst>
          </p:cNvPr>
          <p:cNvSpPr txBox="1"/>
          <p:nvPr/>
        </p:nvSpPr>
        <p:spPr>
          <a:xfrm>
            <a:off x="5873069" y="3326149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Turnover Rate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50%</a:t>
            </a:r>
          </a:p>
          <a:p>
            <a:pPr algn="ctr"/>
            <a:endParaRPr lang="en-US" sz="20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45%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DE937C-33A5-4FE2-8199-B91450CB1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807" y="1765550"/>
            <a:ext cx="1445662" cy="1445662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F6B330E4-A12F-4E6D-ADB1-1860DF7801D6}"/>
              </a:ext>
            </a:extLst>
          </p:cNvPr>
          <p:cNvSpPr/>
          <p:nvPr/>
        </p:nvSpPr>
        <p:spPr>
          <a:xfrm>
            <a:off x="1572638" y="4173166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750BA84-CC02-45B1-8F88-FB5A3C3FFAC9}"/>
              </a:ext>
            </a:extLst>
          </p:cNvPr>
          <p:cNvSpPr/>
          <p:nvPr/>
        </p:nvSpPr>
        <p:spPr>
          <a:xfrm>
            <a:off x="4300431" y="4173166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D88EE29-8F26-43A1-913B-693C5D938464}"/>
              </a:ext>
            </a:extLst>
          </p:cNvPr>
          <p:cNvSpPr/>
          <p:nvPr/>
        </p:nvSpPr>
        <p:spPr>
          <a:xfrm>
            <a:off x="7088221" y="4173166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76FCDBC-3F5B-4D0B-81AC-93B1902E1BCD}"/>
              </a:ext>
            </a:extLst>
          </p:cNvPr>
          <p:cNvSpPr txBox="1">
            <a:spLocks/>
          </p:cNvSpPr>
          <p:nvPr/>
        </p:nvSpPr>
        <p:spPr>
          <a:xfrm>
            <a:off x="216507" y="387906"/>
            <a:ext cx="5804913" cy="68151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400" b="0" i="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Impact of Metrics</a:t>
            </a:r>
            <a:br>
              <a:rPr lang="en-US" sz="4000"/>
            </a:br>
            <a:r>
              <a:rPr lang="en-US" sz="2000"/>
              <a:t>Adding Up Your Core HR KPIs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8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09654" y="433849"/>
            <a:ext cx="3529627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</a:rPr>
              <a:t>66%</a:t>
            </a:r>
          </a:p>
          <a:p>
            <a:r>
              <a:rPr lang="en-US" sz="1600" dirty="0"/>
              <a:t>of CFOs say their HR departments have an “average or worse than average” impact on the organization.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4573" y="659681"/>
            <a:ext cx="3341339" cy="681510"/>
          </a:xfrm>
        </p:spPr>
        <p:txBody>
          <a:bodyPr/>
          <a:lstStyle/>
          <a:p>
            <a:pPr algn="l"/>
            <a:r>
              <a:rPr lang="en-US" sz="4000" dirty="0"/>
              <a:t>How is </a:t>
            </a:r>
            <a:br>
              <a:rPr lang="en-US" sz="4000" dirty="0"/>
            </a:br>
            <a:r>
              <a:rPr lang="en-US" sz="4000" dirty="0"/>
              <a:t>HR Seen?</a:t>
            </a:r>
            <a:endParaRPr lang="en-US" sz="2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458392" y="2548053"/>
            <a:ext cx="3529627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</a:rPr>
              <a:t>&lt;10%</a:t>
            </a:r>
          </a:p>
          <a:p>
            <a:r>
              <a:rPr lang="en-US" sz="1600" dirty="0"/>
              <a:t>of an HR professionals time is spent aligning with or sharing impact executives.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48" y="2192846"/>
            <a:ext cx="2239631" cy="16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40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1A008D-F7DD-461E-8CD9-B8D167520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09" y="2097962"/>
            <a:ext cx="1035459" cy="1035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752C87-F585-4651-B9A3-378DB69FACBE}"/>
              </a:ext>
            </a:extLst>
          </p:cNvPr>
          <p:cNvSpPr txBox="1"/>
          <p:nvPr/>
        </p:nvSpPr>
        <p:spPr>
          <a:xfrm>
            <a:off x="878526" y="3308888"/>
            <a:ext cx="204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125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112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68E89-9905-4B59-9CCD-0CD15FE29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26" y="2063191"/>
            <a:ext cx="1105000" cy="1105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A5157B-87BD-4D7F-9E6B-91F93317424F}"/>
              </a:ext>
            </a:extLst>
          </p:cNvPr>
          <p:cNvCxnSpPr>
            <a:cxnSpLocks/>
          </p:cNvCxnSpPr>
          <p:nvPr/>
        </p:nvCxnSpPr>
        <p:spPr>
          <a:xfrm>
            <a:off x="1085176" y="3504151"/>
            <a:ext cx="1640732" cy="0"/>
          </a:xfrm>
          <a:prstGeom prst="line">
            <a:avLst/>
          </a:prstGeom>
          <a:ln w="1905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A9DA76E-CFF6-4AA5-8636-D53571BC75E5}"/>
              </a:ext>
            </a:extLst>
          </p:cNvPr>
          <p:cNvSpPr/>
          <p:nvPr/>
        </p:nvSpPr>
        <p:spPr>
          <a:xfrm>
            <a:off x="1746656" y="3756599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C72D9-AA81-4553-8CAE-09C8373909C4}"/>
              </a:ext>
            </a:extLst>
          </p:cNvPr>
          <p:cNvSpPr txBox="1"/>
          <p:nvPr/>
        </p:nvSpPr>
        <p:spPr>
          <a:xfrm>
            <a:off x="3315953" y="3308888"/>
            <a:ext cx="20464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$500,000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$392,000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292C59-46E1-4188-84B4-2C4835EDA47A}"/>
              </a:ext>
            </a:extLst>
          </p:cNvPr>
          <p:cNvCxnSpPr>
            <a:cxnSpLocks/>
          </p:cNvCxnSpPr>
          <p:nvPr/>
        </p:nvCxnSpPr>
        <p:spPr>
          <a:xfrm>
            <a:off x="3522603" y="3504151"/>
            <a:ext cx="1640732" cy="0"/>
          </a:xfrm>
          <a:prstGeom prst="line">
            <a:avLst/>
          </a:prstGeom>
          <a:ln w="1905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05DC271-5661-4872-8ECA-F43EE60089CC}"/>
              </a:ext>
            </a:extLst>
          </p:cNvPr>
          <p:cNvSpPr/>
          <p:nvPr/>
        </p:nvSpPr>
        <p:spPr>
          <a:xfrm>
            <a:off x="4184083" y="3756599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1F5CBC-FE94-40C8-BEC7-6C5D674EA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99" y="2056489"/>
            <a:ext cx="1076932" cy="10769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9CEEA4-232B-480D-A1A0-414E8004CD78}"/>
              </a:ext>
            </a:extLst>
          </p:cNvPr>
          <p:cNvSpPr txBox="1"/>
          <p:nvPr/>
        </p:nvSpPr>
        <p:spPr>
          <a:xfrm>
            <a:off x="6031465" y="3308888"/>
            <a:ext cx="204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5,000 Days</a:t>
            </a:r>
          </a:p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40,000 Hours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3,360 Days</a:t>
            </a:r>
          </a:p>
          <a:p>
            <a:pPr algn="ctr"/>
            <a:r>
              <a:rPr lang="en-US" sz="18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26,880 Hours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97C8BDC-B1E8-4241-8D73-B8F7EFB7393E}"/>
              </a:ext>
            </a:extLst>
          </p:cNvPr>
          <p:cNvCxnSpPr>
            <a:cxnSpLocks/>
          </p:cNvCxnSpPr>
          <p:nvPr/>
        </p:nvCxnSpPr>
        <p:spPr>
          <a:xfrm>
            <a:off x="6238115" y="3504151"/>
            <a:ext cx="1640732" cy="0"/>
          </a:xfrm>
          <a:prstGeom prst="line">
            <a:avLst/>
          </a:prstGeom>
          <a:ln w="1905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4FE0526-40C5-4997-B689-70AF858084EA}"/>
              </a:ext>
            </a:extLst>
          </p:cNvPr>
          <p:cNvSpPr/>
          <p:nvPr/>
        </p:nvSpPr>
        <p:spPr>
          <a:xfrm>
            <a:off x="6899595" y="3950171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29D68-7F71-4034-8405-B6B12CCDCC39}"/>
              </a:ext>
            </a:extLst>
          </p:cNvPr>
          <p:cNvCxnSpPr>
            <a:cxnSpLocks/>
          </p:cNvCxnSpPr>
          <p:nvPr/>
        </p:nvCxnSpPr>
        <p:spPr>
          <a:xfrm>
            <a:off x="6268962" y="3727161"/>
            <a:ext cx="1640732" cy="0"/>
          </a:xfrm>
          <a:prstGeom prst="line">
            <a:avLst/>
          </a:prstGeom>
          <a:ln w="1905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AEF391-CABE-4A58-8B38-DAF8C19B29D9}"/>
              </a:ext>
            </a:extLst>
          </p:cNvPr>
          <p:cNvSpPr txBox="1"/>
          <p:nvPr/>
        </p:nvSpPr>
        <p:spPr>
          <a:xfrm>
            <a:off x="1374676" y="1599317"/>
            <a:ext cx="1249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Turnover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A934F0-803A-45EE-A29F-1B0B6EB2C619}"/>
              </a:ext>
            </a:extLst>
          </p:cNvPr>
          <p:cNvSpPr txBox="1"/>
          <p:nvPr/>
        </p:nvSpPr>
        <p:spPr>
          <a:xfrm>
            <a:off x="3678783" y="1599317"/>
            <a:ext cx="1484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Cost per Hire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C386DA-FA07-45BF-98AA-15A475AA5B61}"/>
              </a:ext>
            </a:extLst>
          </p:cNvPr>
          <p:cNvSpPr txBox="1"/>
          <p:nvPr/>
        </p:nvSpPr>
        <p:spPr>
          <a:xfrm>
            <a:off x="6136013" y="1603061"/>
            <a:ext cx="169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Lost Productivity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BE51A56-39DF-4556-88DF-57DC0DD740BD}"/>
              </a:ext>
            </a:extLst>
          </p:cNvPr>
          <p:cNvSpPr txBox="1">
            <a:spLocks/>
          </p:cNvSpPr>
          <p:nvPr/>
        </p:nvSpPr>
        <p:spPr>
          <a:xfrm>
            <a:off x="216507" y="387906"/>
            <a:ext cx="5804913" cy="68151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400" b="0" i="0" kern="1200">
                <a:solidFill>
                  <a:schemeClr val="tx1"/>
                </a:solidFill>
                <a:latin typeface="Muli" charset="0"/>
                <a:ea typeface="Muli" charset="0"/>
                <a:cs typeface="Mul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Impact of Metrics</a:t>
            </a:r>
            <a:br>
              <a:rPr lang="en-US" sz="4000"/>
            </a:br>
            <a:r>
              <a:rPr lang="en-US" sz="2000"/>
              <a:t>Adding Up Your Core HR KPIs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79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23272-E070-8B4C-B465-9A8D36908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86693-541C-4285-9DF3-F4B3C23F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64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1B29D9-1C74-42ED-B1DE-EE446886E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5686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654" y="2550969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524" y="617047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654" y="617047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089" y="2550969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089" y="617047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6524" y="2550969"/>
            <a:ext cx="18288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248" y="533919"/>
            <a:ext cx="2817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 charset="0"/>
                <a:ea typeface="Muli" charset="0"/>
                <a:cs typeface="Muli" charset="0"/>
              </a:rPr>
              <a:t>Six Pillars </a:t>
            </a:r>
            <a:br>
              <a:rPr lang="en-US" sz="4000" b="1" dirty="0">
                <a:latin typeface="Muli" charset="0"/>
                <a:ea typeface="Muli" charset="0"/>
                <a:cs typeface="Muli" charset="0"/>
              </a:rPr>
            </a:br>
            <a:r>
              <a:rPr lang="en-US" sz="4000" b="1" dirty="0">
                <a:latin typeface="Muli" charset="0"/>
                <a:ea typeface="Muli" charset="0"/>
                <a:cs typeface="Muli" charset="0"/>
              </a:rPr>
              <a:t>of HR Excellence</a:t>
            </a:r>
          </a:p>
        </p:txBody>
      </p:sp>
    </p:spTree>
    <p:extLst>
      <p:ext uri="{BB962C8B-B14F-4D97-AF65-F5344CB8AC3E}">
        <p14:creationId xmlns:p14="http://schemas.microsoft.com/office/powerpoint/2010/main" val="4918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8" y="389948"/>
            <a:ext cx="7200292" cy="681510"/>
          </a:xfrm>
        </p:spPr>
        <p:txBody>
          <a:bodyPr/>
          <a:lstStyle/>
          <a:p>
            <a:pPr algn="l"/>
            <a:r>
              <a:rPr lang="en-US" sz="3200" b="1" dirty="0">
                <a:latin typeface="Muli" charset="0"/>
              </a:rPr>
              <a:t>Consider the Full Employee Lifecycle</a:t>
            </a:r>
            <a:br>
              <a:rPr lang="en-US" sz="4000" dirty="0"/>
            </a:br>
            <a:r>
              <a:rPr lang="en-US" sz="2000" dirty="0"/>
              <a:t>The War for Talent Isn’t Just Recruiting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2ACE26-9838-43C3-8708-604E34982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96" y="1929318"/>
            <a:ext cx="1164482" cy="116448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71681A-79F6-483D-94EB-8299F346D658}"/>
              </a:ext>
            </a:extLst>
          </p:cNvPr>
          <p:cNvSpPr txBox="1">
            <a:spLocks/>
          </p:cNvSpPr>
          <p:nvPr/>
        </p:nvSpPr>
        <p:spPr>
          <a:xfrm>
            <a:off x="2236912" y="3273376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Recruiting Strategy</a:t>
            </a:r>
            <a:br>
              <a:rPr lang="en-US" sz="1600" dirty="0"/>
            </a:b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134222-D3C4-4286-9A44-884668A45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63" y="1929318"/>
            <a:ext cx="1164482" cy="116448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6F66CA2-6C7F-4959-9137-BAFA1E9484B0}"/>
              </a:ext>
            </a:extLst>
          </p:cNvPr>
          <p:cNvSpPr txBox="1">
            <a:spLocks/>
          </p:cNvSpPr>
          <p:nvPr/>
        </p:nvSpPr>
        <p:spPr>
          <a:xfrm>
            <a:off x="4783279" y="3268779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Employee Retention Strategy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4620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78174" y="4718947"/>
            <a:ext cx="561414" cy="262713"/>
          </a:xfrm>
        </p:spPr>
        <p:txBody>
          <a:bodyPr/>
          <a:lstStyle/>
          <a:p>
            <a:fld id="{D7885A8B-C316-CB40-9600-3188E0E3AC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8" y="387906"/>
            <a:ext cx="5361332" cy="681510"/>
          </a:xfrm>
        </p:spPr>
        <p:txBody>
          <a:bodyPr/>
          <a:lstStyle/>
          <a:p>
            <a:pPr algn="l"/>
            <a:r>
              <a:rPr lang="en-US" sz="3200" b="1" dirty="0"/>
              <a:t>It’s a Candidates Market</a:t>
            </a:r>
            <a:br>
              <a:rPr lang="en-US" sz="2800" dirty="0"/>
            </a:b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48" y="131443"/>
            <a:ext cx="1194437" cy="119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lh3.googleusercontent.com/IKEzoW6XB5_afJCY9rlkifeBz3-Rr38WHkzT2O7OU7k-wZQoC-ubarNccVti7nPuMOwXd7E7v94U9De_G_zUkjkMXjgNRBk5sGncqulyVCvVUBILp9GERGZbR8oeoBchLc9H">
            <a:extLst>
              <a:ext uri="{FF2B5EF4-FFF2-40B4-BE49-F238E27FC236}">
                <a16:creationId xmlns:a16="http://schemas.microsoft.com/office/drawing/2014/main" id="{B26AC947-1507-4854-8073-EC820270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17" y="1087341"/>
            <a:ext cx="7281333" cy="40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504C50-83BC-4658-88E6-5CC699F0BADA}"/>
              </a:ext>
            </a:extLst>
          </p:cNvPr>
          <p:cNvSpPr/>
          <p:nvPr/>
        </p:nvSpPr>
        <p:spPr>
          <a:xfrm>
            <a:off x="216507" y="1220054"/>
            <a:ext cx="5216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A7584"/>
                </a:solidFill>
                <a:latin typeface="Muli" panose="00000500000000000000" pitchFamily="2" charset="0"/>
              </a:rPr>
              <a:t>The unemployment rate in U.S. is at its lowest rate in the last 10 years</a:t>
            </a:r>
          </a:p>
          <a:p>
            <a:pPr fontAlgn="base"/>
            <a:endParaRPr lang="en-US" sz="1800" dirty="0">
              <a:solidFill>
                <a:srgbClr val="6A7584"/>
              </a:solidFill>
              <a:latin typeface="Muli" panose="000005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A7584"/>
                </a:solidFill>
                <a:latin typeface="Muli" panose="00000500000000000000" pitchFamily="2" charset="0"/>
              </a:rPr>
              <a:t>Lower unemployment = you must create demand</a:t>
            </a:r>
          </a:p>
          <a:p>
            <a:pPr fontAlgn="base"/>
            <a:endParaRPr lang="en-US" sz="1800" dirty="0">
              <a:solidFill>
                <a:srgbClr val="6A7584"/>
              </a:solidFill>
              <a:latin typeface="Muli" panose="000005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A7584"/>
                </a:solidFill>
                <a:latin typeface="Muli" panose="00000500000000000000" pitchFamily="2" charset="0"/>
              </a:rPr>
              <a:t>Passive recruiting won’t cut it, you must be proactive</a:t>
            </a:r>
            <a:endParaRPr lang="en-US" sz="1800" b="0" i="0" u="none" strike="noStrike" dirty="0">
              <a:solidFill>
                <a:srgbClr val="6A7584"/>
              </a:solidFill>
              <a:effectLst/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3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0" t="62545" r="3460"/>
          <a:stretch/>
        </p:blipFill>
        <p:spPr>
          <a:xfrm>
            <a:off x="-1" y="1788393"/>
            <a:ext cx="9144001" cy="2629822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8" y="387906"/>
            <a:ext cx="5905996" cy="681510"/>
          </a:xfrm>
        </p:spPr>
        <p:txBody>
          <a:bodyPr/>
          <a:lstStyle/>
          <a:p>
            <a:pPr algn="l"/>
            <a:r>
              <a:rPr lang="en-US" sz="4400" b="1" dirty="0"/>
              <a:t>Recruiting</a:t>
            </a:r>
            <a:br>
              <a:rPr lang="en-US" sz="4000" dirty="0"/>
            </a:br>
            <a:r>
              <a:rPr lang="en-US" sz="2000" dirty="0"/>
              <a:t>HR’s most important and toughest challenge.</a:t>
            </a:r>
          </a:p>
        </p:txBody>
      </p:sp>
    </p:spTree>
    <p:extLst>
      <p:ext uri="{BB962C8B-B14F-4D97-AF65-F5344CB8AC3E}">
        <p14:creationId xmlns:p14="http://schemas.microsoft.com/office/powerpoint/2010/main" val="117091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A82-848C-4774-ADDC-C804B4B2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E79FE2-3D9B-4D5A-B9D0-CE55CA10F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846" y="387906"/>
            <a:ext cx="7787805" cy="681510"/>
          </a:xfrm>
        </p:spPr>
        <p:txBody>
          <a:bodyPr/>
          <a:lstStyle/>
          <a:p>
            <a:pPr algn="l"/>
            <a:r>
              <a:rPr lang="en-US" b="1" dirty="0"/>
              <a:t>Talent </a:t>
            </a:r>
            <a:r>
              <a:rPr lang="en-US" sz="4400" b="1" dirty="0"/>
              <a:t>Rules for 2019</a:t>
            </a:r>
            <a:br>
              <a:rPr lang="en-US" sz="4000" dirty="0"/>
            </a:br>
            <a:endParaRPr lang="en-US" sz="2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DF577B-7F67-4F80-8A7C-0451F52EA47C}"/>
              </a:ext>
            </a:extLst>
          </p:cNvPr>
          <p:cNvSpPr txBox="1">
            <a:spLocks/>
          </p:cNvSpPr>
          <p:nvPr/>
        </p:nvSpPr>
        <p:spPr>
          <a:xfrm>
            <a:off x="1166190" y="1307548"/>
            <a:ext cx="7666109" cy="326132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dirty="0"/>
              <a:t>You have to be metrics focused.</a:t>
            </a:r>
            <a:br>
              <a:rPr lang="en-US" dirty="0"/>
            </a:br>
            <a:endParaRPr lang="en-US" dirty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dirty="0"/>
              <a:t>You need a strategy to improve key metrics.</a:t>
            </a:r>
            <a:br>
              <a:rPr lang="en-US" dirty="0"/>
            </a:br>
            <a:endParaRPr lang="en-US" dirty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dirty="0"/>
              <a:t>You need to empower each person in the process.</a:t>
            </a:r>
            <a:br>
              <a:rPr lang="en-US" dirty="0"/>
            </a:br>
            <a:endParaRPr lang="en-US" dirty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dirty="0"/>
              <a:t>You need to communicate results.</a:t>
            </a:r>
            <a:br>
              <a:rPr lang="en-US" dirty="0"/>
            </a:br>
            <a:endParaRPr lang="en-US" dirty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dirty="0"/>
              <a:t>Consider the full employee lifecycle. Put it all together!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dirty="0"/>
          </a:p>
          <a:p>
            <a:pPr marL="1143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62A916-32E1-4A89-BC86-D798F51C15FB}"/>
              </a:ext>
            </a:extLst>
          </p:cNvPr>
          <p:cNvSpPr/>
          <p:nvPr/>
        </p:nvSpPr>
        <p:spPr>
          <a:xfrm>
            <a:off x="609600" y="1250122"/>
            <a:ext cx="459409" cy="454991"/>
          </a:xfrm>
          <a:prstGeom prst="ellipse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152A2E-AD88-434B-A081-23018B1D7DE3}"/>
              </a:ext>
            </a:extLst>
          </p:cNvPr>
          <p:cNvSpPr/>
          <p:nvPr/>
        </p:nvSpPr>
        <p:spPr>
          <a:xfrm>
            <a:off x="609600" y="1911656"/>
            <a:ext cx="459409" cy="454991"/>
          </a:xfrm>
          <a:prstGeom prst="ellipse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17B82C-8DEB-40E6-9722-6CF0C4CAE2B0}"/>
              </a:ext>
            </a:extLst>
          </p:cNvPr>
          <p:cNvSpPr/>
          <p:nvPr/>
        </p:nvSpPr>
        <p:spPr>
          <a:xfrm>
            <a:off x="605181" y="2597676"/>
            <a:ext cx="459409" cy="454991"/>
          </a:xfrm>
          <a:prstGeom prst="ellipse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A1A6A7-F873-45C4-9139-0AFFF832A6C3}"/>
              </a:ext>
            </a:extLst>
          </p:cNvPr>
          <p:cNvSpPr/>
          <p:nvPr/>
        </p:nvSpPr>
        <p:spPr>
          <a:xfrm>
            <a:off x="609600" y="3294212"/>
            <a:ext cx="459409" cy="454991"/>
          </a:xfrm>
          <a:prstGeom prst="ellipse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F83DCC-20E7-4DEC-9AB5-EEE0439D4A1D}"/>
              </a:ext>
            </a:extLst>
          </p:cNvPr>
          <p:cNvSpPr/>
          <p:nvPr/>
        </p:nvSpPr>
        <p:spPr>
          <a:xfrm>
            <a:off x="605181" y="3944513"/>
            <a:ext cx="459409" cy="454991"/>
          </a:xfrm>
          <a:prstGeom prst="ellipse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8267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ycor Colors 1">
      <a:dk1>
        <a:srgbClr val="6D6E71"/>
      </a:dk1>
      <a:lt1>
        <a:srgbClr val="F37320"/>
      </a:lt1>
      <a:dk2>
        <a:srgbClr val="9D9FA2"/>
      </a:dk2>
      <a:lt2>
        <a:srgbClr val="FCAF17"/>
      </a:lt2>
      <a:accent1>
        <a:srgbClr val="C9CACB"/>
      </a:accent1>
      <a:accent2>
        <a:srgbClr val="A6CE38"/>
      </a:accent2>
      <a:accent3>
        <a:srgbClr val="00B3F1"/>
      </a:accent3>
      <a:accent4>
        <a:srgbClr val="F1592A"/>
      </a:accent4>
      <a:accent5>
        <a:srgbClr val="EAEAEA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F0DCF1-5CD8-5641-9836-704E30A3AED1}" vid="{08686DC0-122B-DF42-9C0B-2C41733F1A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general_presentation_deck</Template>
  <TotalTime>26848</TotalTime>
  <Words>748</Words>
  <Application>Microsoft Office PowerPoint</Application>
  <PresentationFormat>On-screen Show (16:9)</PresentationFormat>
  <Paragraphs>260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Muli</vt:lpstr>
      <vt:lpstr>Muli Regular</vt:lpstr>
      <vt:lpstr>Muli SemiBold</vt:lpstr>
      <vt:lpstr>Nunito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Personas to Consider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Tim Ruge</cp:lastModifiedBy>
  <cp:revision>142</cp:revision>
  <dcterms:created xsi:type="dcterms:W3CDTF">2018-01-18T20:45:45Z</dcterms:created>
  <dcterms:modified xsi:type="dcterms:W3CDTF">2019-02-15T17:07:06Z</dcterms:modified>
</cp:coreProperties>
</file>